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66" r:id="rId4"/>
    <p:sldId id="271" r:id="rId5"/>
    <p:sldId id="267" r:id="rId6"/>
    <p:sldId id="272" r:id="rId7"/>
    <p:sldId id="257" r:id="rId8"/>
    <p:sldId id="263" r:id="rId9"/>
    <p:sldId id="264" r:id="rId10"/>
    <p:sldId id="258" r:id="rId11"/>
    <p:sldId id="262" r:id="rId12"/>
    <p:sldId id="256" r:id="rId13"/>
    <p:sldId id="259" r:id="rId14"/>
    <p:sldId id="260" r:id="rId15"/>
    <p:sldId id="26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94660"/>
  </p:normalViewPr>
  <p:slideViewPr>
    <p:cSldViewPr>
      <p:cViewPr varScale="1">
        <p:scale>
          <a:sx n="102" d="100"/>
          <a:sy n="102" d="100"/>
        </p:scale>
        <p:origin x="1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03797-415A-4E9F-ADD5-42D2818A3280}" type="datetimeFigureOut">
              <a:rPr lang="es-MX" smtClean="0"/>
              <a:pPr/>
              <a:t>21/07/2019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BD1B-CF06-42E2-AD1B-4865E3B871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Trapecio"/>
          <p:cNvSpPr/>
          <p:nvPr/>
        </p:nvSpPr>
        <p:spPr>
          <a:xfrm rot="10800000">
            <a:off x="1032221" y="2348880"/>
            <a:ext cx="3240360" cy="2160240"/>
          </a:xfrm>
          <a:prstGeom prst="trapezoid">
            <a:avLst>
              <a:gd name="adj" fmla="val 49899"/>
            </a:avLst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ombo"/>
          <p:cNvSpPr/>
          <p:nvPr/>
        </p:nvSpPr>
        <p:spPr>
          <a:xfrm>
            <a:off x="6012160" y="1660812"/>
            <a:ext cx="2160240" cy="4320480"/>
          </a:xfrm>
          <a:prstGeom prst="diamond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1439651" y="508518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TRAPECIO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156176" y="59812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7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rot="10800000">
            <a:off x="1619672" y="2492896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Triángulo rectángulo"/>
          <p:cNvSpPr/>
          <p:nvPr/>
        </p:nvSpPr>
        <p:spPr>
          <a:xfrm>
            <a:off x="1619672" y="2492896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Triángulo rectángulo"/>
          <p:cNvSpPr/>
          <p:nvPr/>
        </p:nvSpPr>
        <p:spPr>
          <a:xfrm rot="10800000">
            <a:off x="539552" y="2492896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Triángulo rectángulo"/>
          <p:cNvSpPr/>
          <p:nvPr/>
        </p:nvSpPr>
        <p:spPr>
          <a:xfrm>
            <a:off x="2699792" y="2492896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Triángulo rectángulo"/>
          <p:cNvSpPr/>
          <p:nvPr/>
        </p:nvSpPr>
        <p:spPr>
          <a:xfrm rot="10800000">
            <a:off x="6444208" y="2492896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Triángulo rectángulo"/>
          <p:cNvSpPr/>
          <p:nvPr/>
        </p:nvSpPr>
        <p:spPr>
          <a:xfrm>
            <a:off x="6444208" y="2492896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10800000">
            <a:off x="5364088" y="2492896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>
            <a:off x="5364088" y="2492896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Paralelogramo"/>
          <p:cNvSpPr/>
          <p:nvPr/>
        </p:nvSpPr>
        <p:spPr>
          <a:xfrm flipH="1">
            <a:off x="539552" y="2492896"/>
            <a:ext cx="3240360" cy="2160240"/>
          </a:xfrm>
          <a:prstGeom prst="parallelogram">
            <a:avLst>
              <a:gd name="adj" fmla="val 49484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5364088" y="2492896"/>
            <a:ext cx="2160240" cy="216024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0" y="47667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¿Cuál de las dos figuras  </a:t>
            </a:r>
          </a:p>
          <a:p>
            <a:pPr algn="ctr"/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Contiene más área? 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007602" y="5085184"/>
            <a:ext cx="3204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TRAPEZOIDE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932040" y="5087411"/>
            <a:ext cx="288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CUADRADO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¿Cuál de las 4 figuras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Tiene más área? 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2" name="31 Trapecio"/>
          <p:cNvSpPr/>
          <p:nvPr/>
        </p:nvSpPr>
        <p:spPr>
          <a:xfrm flipV="1">
            <a:off x="2926279" y="1680743"/>
            <a:ext cx="3240360" cy="2160240"/>
          </a:xfrm>
          <a:prstGeom prst="trapezoid">
            <a:avLst>
              <a:gd name="adj" fmla="val 50168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ombo"/>
          <p:cNvSpPr/>
          <p:nvPr/>
        </p:nvSpPr>
        <p:spPr>
          <a:xfrm>
            <a:off x="347100" y="1671590"/>
            <a:ext cx="2160240" cy="4320480"/>
          </a:xfrm>
          <a:prstGeom prst="diamond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6526800" y="3929317"/>
            <a:ext cx="2160000" cy="2160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Paralelogramo"/>
          <p:cNvSpPr/>
          <p:nvPr/>
        </p:nvSpPr>
        <p:spPr>
          <a:xfrm flipH="1">
            <a:off x="2771800" y="3929317"/>
            <a:ext cx="3240360" cy="2160240"/>
          </a:xfrm>
          <a:prstGeom prst="parallelogram">
            <a:avLst>
              <a:gd name="adj" fmla="val 49899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3295009" y="6020100"/>
            <a:ext cx="250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TRAPEZOIDE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463895" y="3379960"/>
            <a:ext cx="2356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CUADRADO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41512" y="5915579"/>
            <a:ext cx="1641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ROMBO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205879" y="1817118"/>
            <a:ext cx="2038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TRAPECIO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¿Cuál de las 4 figuras tiene más área? 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5" name="34 Triángulo rectángulo"/>
          <p:cNvSpPr/>
          <p:nvPr/>
        </p:nvSpPr>
        <p:spPr>
          <a:xfrm rot="10800000" flipH="1">
            <a:off x="2488356" y="1844824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Triángulo rectángulo"/>
          <p:cNvSpPr/>
          <p:nvPr/>
        </p:nvSpPr>
        <p:spPr>
          <a:xfrm rot="10800000">
            <a:off x="328116" y="1844824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Triángulo rectángulo"/>
          <p:cNvSpPr/>
          <p:nvPr/>
        </p:nvSpPr>
        <p:spPr>
          <a:xfrm rot="10800000">
            <a:off x="1408236" y="1844824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Triángulo rectángulo"/>
          <p:cNvSpPr/>
          <p:nvPr/>
        </p:nvSpPr>
        <p:spPr>
          <a:xfrm>
            <a:off x="1408236" y="1844824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Triángulo rectángulo"/>
          <p:cNvSpPr/>
          <p:nvPr/>
        </p:nvSpPr>
        <p:spPr>
          <a:xfrm rot="10800000">
            <a:off x="1686532" y="4376455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Triángulo rectángulo"/>
          <p:cNvSpPr/>
          <p:nvPr/>
        </p:nvSpPr>
        <p:spPr>
          <a:xfrm>
            <a:off x="1686532" y="4376455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Triángulo rectángulo"/>
          <p:cNvSpPr/>
          <p:nvPr/>
        </p:nvSpPr>
        <p:spPr>
          <a:xfrm rot="10800000">
            <a:off x="606412" y="4376455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Triángulo rectángulo"/>
          <p:cNvSpPr/>
          <p:nvPr/>
        </p:nvSpPr>
        <p:spPr>
          <a:xfrm>
            <a:off x="2766652" y="4376455"/>
            <a:ext cx="1080120" cy="2160240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Triángulo rectángulo"/>
          <p:cNvSpPr/>
          <p:nvPr/>
        </p:nvSpPr>
        <p:spPr>
          <a:xfrm rot="10800000">
            <a:off x="3846772" y="3982789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51 Triángulo rectángulo"/>
          <p:cNvSpPr/>
          <p:nvPr/>
        </p:nvSpPr>
        <p:spPr>
          <a:xfrm rot="10800000" flipH="1">
            <a:off x="4926892" y="3982789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52 Triángulo rectángulo"/>
          <p:cNvSpPr/>
          <p:nvPr/>
        </p:nvSpPr>
        <p:spPr>
          <a:xfrm>
            <a:off x="4926892" y="1822549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Triángulo rectángulo"/>
          <p:cNvSpPr/>
          <p:nvPr/>
        </p:nvSpPr>
        <p:spPr>
          <a:xfrm flipH="1">
            <a:off x="3846772" y="1822549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54 Triángulo rectángulo"/>
          <p:cNvSpPr/>
          <p:nvPr/>
        </p:nvSpPr>
        <p:spPr>
          <a:xfrm rot="10800000">
            <a:off x="7663830" y="2780928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Triángulo rectángulo"/>
          <p:cNvSpPr/>
          <p:nvPr/>
        </p:nvSpPr>
        <p:spPr>
          <a:xfrm>
            <a:off x="7663830" y="2780928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56 Triángulo rectángulo"/>
          <p:cNvSpPr/>
          <p:nvPr/>
        </p:nvSpPr>
        <p:spPr>
          <a:xfrm rot="10800000">
            <a:off x="6583710" y="2780928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Triángulo rectángulo"/>
          <p:cNvSpPr/>
          <p:nvPr/>
        </p:nvSpPr>
        <p:spPr>
          <a:xfrm>
            <a:off x="6583710" y="2780928"/>
            <a:ext cx="1080120" cy="216024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Trapecio"/>
          <p:cNvSpPr/>
          <p:nvPr/>
        </p:nvSpPr>
        <p:spPr>
          <a:xfrm flipV="1">
            <a:off x="328116" y="1844824"/>
            <a:ext cx="3240360" cy="2160240"/>
          </a:xfrm>
          <a:prstGeom prst="trapezoid">
            <a:avLst>
              <a:gd name="adj" fmla="val 50168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ombo"/>
          <p:cNvSpPr/>
          <p:nvPr/>
        </p:nvSpPr>
        <p:spPr>
          <a:xfrm>
            <a:off x="3846772" y="1822549"/>
            <a:ext cx="2160240" cy="4320480"/>
          </a:xfrm>
          <a:prstGeom prst="diamond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6583710" y="2780928"/>
            <a:ext cx="2160000" cy="2160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4" name="33 Paralelogramo"/>
          <p:cNvSpPr/>
          <p:nvPr/>
        </p:nvSpPr>
        <p:spPr>
          <a:xfrm flipH="1">
            <a:off x="606411" y="4376215"/>
            <a:ext cx="3240360" cy="2160240"/>
          </a:xfrm>
          <a:prstGeom prst="parallelogram">
            <a:avLst>
              <a:gd name="adj" fmla="val 49899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cuadrado tiene la misma área que el rombo.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Flecha derecha"/>
          <p:cNvSpPr/>
          <p:nvPr/>
        </p:nvSpPr>
        <p:spPr>
          <a:xfrm>
            <a:off x="3491880" y="2780928"/>
            <a:ext cx="201622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Triángulo rectángulo"/>
          <p:cNvSpPr/>
          <p:nvPr/>
        </p:nvSpPr>
        <p:spPr>
          <a:xfrm>
            <a:off x="899592" y="1988840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Triángulo rectángulo"/>
          <p:cNvSpPr/>
          <p:nvPr/>
        </p:nvSpPr>
        <p:spPr>
          <a:xfrm rot="10800000">
            <a:off x="899592" y="1988840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Triángulo rectángulo"/>
          <p:cNvSpPr/>
          <p:nvPr/>
        </p:nvSpPr>
        <p:spPr>
          <a:xfrm rot="10800000" flipH="1">
            <a:off x="1979712" y="1988840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Triángulo rectángulo"/>
          <p:cNvSpPr/>
          <p:nvPr/>
        </p:nvSpPr>
        <p:spPr>
          <a:xfrm flipH="1">
            <a:off x="1979712" y="1988840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71267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59461 0.3150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0.59462 0.315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0.09445 L 0.47656 -3.703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Flecha derecha"/>
          <p:cNvSpPr/>
          <p:nvPr/>
        </p:nvSpPr>
        <p:spPr>
          <a:xfrm>
            <a:off x="3059832" y="3140968"/>
            <a:ext cx="201622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Triángulo rectángulo"/>
          <p:cNvSpPr/>
          <p:nvPr/>
        </p:nvSpPr>
        <p:spPr>
          <a:xfrm>
            <a:off x="25152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Triángulo rectángulo"/>
          <p:cNvSpPr/>
          <p:nvPr/>
        </p:nvSpPr>
        <p:spPr>
          <a:xfrm rot="10800000">
            <a:off x="25152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Triángulo rectángulo"/>
          <p:cNvSpPr/>
          <p:nvPr/>
        </p:nvSpPr>
        <p:spPr>
          <a:xfrm rot="10800000" flipH="1">
            <a:off x="133164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Triángulo rectángulo"/>
          <p:cNvSpPr/>
          <p:nvPr/>
        </p:nvSpPr>
        <p:spPr>
          <a:xfrm flipH="1">
            <a:off x="133164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cuadrado tiene la misma área que el trapezoide.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79131 0.126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5552 0.126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55521 0.126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0.09445 L 0.55521 0.126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Flecha derecha"/>
          <p:cNvSpPr/>
          <p:nvPr/>
        </p:nvSpPr>
        <p:spPr>
          <a:xfrm>
            <a:off x="3059832" y="3140968"/>
            <a:ext cx="201622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Triángulo rectángulo"/>
          <p:cNvSpPr/>
          <p:nvPr/>
        </p:nvSpPr>
        <p:spPr>
          <a:xfrm>
            <a:off x="25152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Triángulo rectángulo"/>
          <p:cNvSpPr/>
          <p:nvPr/>
        </p:nvSpPr>
        <p:spPr>
          <a:xfrm flipH="1">
            <a:off x="296068" y="2060848"/>
            <a:ext cx="1043608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Triángulo rectángulo"/>
          <p:cNvSpPr/>
          <p:nvPr/>
        </p:nvSpPr>
        <p:spPr>
          <a:xfrm rot="10800000" flipH="1">
            <a:off x="133164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Triángulo rectángulo"/>
          <p:cNvSpPr/>
          <p:nvPr/>
        </p:nvSpPr>
        <p:spPr>
          <a:xfrm flipH="1">
            <a:off x="1331640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24 Triángulo rectángulo"/>
          <p:cNvSpPr/>
          <p:nvPr/>
        </p:nvSpPr>
        <p:spPr>
          <a:xfrm rot="10800000">
            <a:off x="259556" y="2060848"/>
            <a:ext cx="1080120" cy="2160240"/>
          </a:xfrm>
          <a:prstGeom prst="rt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cuadrado tiene la misma área que el trapecio.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79132 0.126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66" y="62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55521 0.126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60" y="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55521 0.126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0.09445 L 0.55521 0.126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59632" y="508518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TRAPECIO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156176" y="59812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7789" t="21183" r="28416" b="12594"/>
          <a:stretch/>
        </p:blipFill>
        <p:spPr>
          <a:xfrm rot="10800000">
            <a:off x="611560" y="2204864"/>
            <a:ext cx="3849484" cy="266429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4027" t="21454" r="55534" b="10626"/>
          <a:stretch/>
        </p:blipFill>
        <p:spPr>
          <a:xfrm>
            <a:off x="5004048" y="1643808"/>
            <a:ext cx="3386433" cy="42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8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Paralelogramo"/>
          <p:cNvSpPr/>
          <p:nvPr/>
        </p:nvSpPr>
        <p:spPr>
          <a:xfrm flipH="1">
            <a:off x="1043607" y="2492896"/>
            <a:ext cx="3240360" cy="2160240"/>
          </a:xfrm>
          <a:prstGeom prst="parallelogram">
            <a:avLst>
              <a:gd name="adj" fmla="val 49484"/>
            </a:avLst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5652119" y="2492896"/>
            <a:ext cx="2160240" cy="2160240"/>
          </a:xfrm>
          <a:prstGeom prst="rect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1439649" y="5085184"/>
            <a:ext cx="3204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TRAPEZOIDE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364087" y="5087411"/>
            <a:ext cx="288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CUADRADO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/>
          </p:nvPr>
        </p:nvSpPr>
        <p:spPr>
          <a:xfrm>
            <a:off x="395536" y="5595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2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1007600" y="5690880"/>
            <a:ext cx="3204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TRAPEZOIDE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580111" y="5745495"/>
            <a:ext cx="288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CUADRADO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 Título"/>
          <p:cNvSpPr>
            <a:spLocks noGrp="1"/>
          </p:cNvSpPr>
          <p:nvPr>
            <p:ph type="title"/>
          </p:nvPr>
        </p:nvSpPr>
        <p:spPr>
          <a:xfrm>
            <a:off x="395536" y="5595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813" t="24406" r="40038" b="11610"/>
          <a:stretch/>
        </p:blipFill>
        <p:spPr>
          <a:xfrm>
            <a:off x="344849" y="2284006"/>
            <a:ext cx="4529857" cy="338437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35057" t="20469" r="37271" b="10625"/>
          <a:stretch/>
        </p:blipFill>
        <p:spPr>
          <a:xfrm>
            <a:off x="5364088" y="1701690"/>
            <a:ext cx="3167891" cy="402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2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Trapecio"/>
          <p:cNvSpPr/>
          <p:nvPr/>
        </p:nvSpPr>
        <p:spPr>
          <a:xfrm flipV="1">
            <a:off x="773527" y="1862195"/>
            <a:ext cx="3240360" cy="2160240"/>
          </a:xfrm>
          <a:prstGeom prst="trapezoid">
            <a:avLst>
              <a:gd name="adj" fmla="val 50168"/>
            </a:avLst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ombo"/>
          <p:cNvSpPr/>
          <p:nvPr/>
        </p:nvSpPr>
        <p:spPr>
          <a:xfrm>
            <a:off x="3635896" y="1988840"/>
            <a:ext cx="2160240" cy="4320480"/>
          </a:xfrm>
          <a:prstGeom prst="diamond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6156176" y="2942435"/>
            <a:ext cx="2160000" cy="2160000"/>
          </a:xfrm>
          <a:prstGeom prst="rect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4" name="33 Paralelogramo"/>
          <p:cNvSpPr/>
          <p:nvPr/>
        </p:nvSpPr>
        <p:spPr>
          <a:xfrm flipH="1">
            <a:off x="773527" y="4275725"/>
            <a:ext cx="3240360" cy="2160240"/>
          </a:xfrm>
          <a:prstGeom prst="parallelogram">
            <a:avLst>
              <a:gd name="adj" fmla="val 49899"/>
            </a:avLst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514110" y="4827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5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0" y="32043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figura tiene </a:t>
            </a:r>
            <a:b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perímetro?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7789" t="21183" r="28416" b="12594"/>
          <a:stretch/>
        </p:blipFill>
        <p:spPr>
          <a:xfrm rot="10800000">
            <a:off x="693798" y="2007413"/>
            <a:ext cx="2412452" cy="166970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4027" t="21454" r="55534" b="10626"/>
          <a:stretch/>
        </p:blipFill>
        <p:spPr>
          <a:xfrm>
            <a:off x="3635896" y="2618609"/>
            <a:ext cx="2122260" cy="266247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l="11813" t="24406" r="40038" b="11610"/>
          <a:stretch/>
        </p:blipFill>
        <p:spPr>
          <a:xfrm>
            <a:off x="657286" y="4221089"/>
            <a:ext cx="2425313" cy="187220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5"/>
          <a:srcRect l="35057" t="20469" r="37271" b="10625"/>
          <a:stretch/>
        </p:blipFill>
        <p:spPr>
          <a:xfrm>
            <a:off x="6313007" y="2618609"/>
            <a:ext cx="2143490" cy="275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¿Cuál de las dos figuras  contiene más área? 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Trapecio"/>
          <p:cNvSpPr/>
          <p:nvPr/>
        </p:nvSpPr>
        <p:spPr>
          <a:xfrm rot="10800000">
            <a:off x="1032221" y="2348880"/>
            <a:ext cx="3240360" cy="2160240"/>
          </a:xfrm>
          <a:prstGeom prst="trapezoid">
            <a:avLst>
              <a:gd name="adj" fmla="val 49899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ombo"/>
          <p:cNvSpPr/>
          <p:nvPr/>
        </p:nvSpPr>
        <p:spPr>
          <a:xfrm>
            <a:off x="6012160" y="1660812"/>
            <a:ext cx="2160240" cy="4320480"/>
          </a:xfrm>
          <a:prstGeom prst="diamon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1439651" y="508518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TRAPECIO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156176" y="59812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¿Cuál de las dos figuras  contiene más área? 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Triángulo rectángulo"/>
          <p:cNvSpPr/>
          <p:nvPr/>
        </p:nvSpPr>
        <p:spPr>
          <a:xfrm rot="10800000" flipH="1">
            <a:off x="3347864" y="2780928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Triángulo rectángulo"/>
          <p:cNvSpPr/>
          <p:nvPr/>
        </p:nvSpPr>
        <p:spPr>
          <a:xfrm rot="10800000">
            <a:off x="1187624" y="2780928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Triángulo rectángulo"/>
          <p:cNvSpPr/>
          <p:nvPr/>
        </p:nvSpPr>
        <p:spPr>
          <a:xfrm rot="10800000">
            <a:off x="2267744" y="2780928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Triángulo rectángulo"/>
          <p:cNvSpPr/>
          <p:nvPr/>
        </p:nvSpPr>
        <p:spPr>
          <a:xfrm>
            <a:off x="2267744" y="2780928"/>
            <a:ext cx="1080120" cy="2160240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Trapecio"/>
          <p:cNvSpPr/>
          <p:nvPr/>
        </p:nvSpPr>
        <p:spPr>
          <a:xfrm rot="10800000">
            <a:off x="1187624" y="2780928"/>
            <a:ext cx="3240360" cy="2160240"/>
          </a:xfrm>
          <a:prstGeom prst="trapezoid">
            <a:avLst>
              <a:gd name="adj" fmla="val 49899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Triángulo rectángulo"/>
          <p:cNvSpPr/>
          <p:nvPr/>
        </p:nvSpPr>
        <p:spPr>
          <a:xfrm rot="10800000">
            <a:off x="6012160" y="3861048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Triángulo rectángulo"/>
          <p:cNvSpPr/>
          <p:nvPr/>
        </p:nvSpPr>
        <p:spPr>
          <a:xfrm rot="10800000" flipH="1">
            <a:off x="7092280" y="3861048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>
            <a:off x="7092280" y="1700808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flipH="1">
            <a:off x="6012160" y="1700808"/>
            <a:ext cx="1080120" cy="2160240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ombo"/>
          <p:cNvSpPr/>
          <p:nvPr/>
        </p:nvSpPr>
        <p:spPr>
          <a:xfrm>
            <a:off x="6012160" y="1700808"/>
            <a:ext cx="2160240" cy="4320480"/>
          </a:xfrm>
          <a:prstGeom prst="diamon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1439651" y="508518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TRAPECIO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156176" y="59812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Paralelogramo"/>
          <p:cNvSpPr/>
          <p:nvPr/>
        </p:nvSpPr>
        <p:spPr>
          <a:xfrm flipH="1">
            <a:off x="899592" y="2362527"/>
            <a:ext cx="3240360" cy="2160240"/>
          </a:xfrm>
          <a:prstGeom prst="parallelogram">
            <a:avLst>
              <a:gd name="adj" fmla="val 49484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5436096" y="2352258"/>
            <a:ext cx="2160240" cy="216024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0" y="47667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¿Cuál de las dos figuras  </a:t>
            </a:r>
          </a:p>
          <a:p>
            <a:pPr algn="ctr"/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Contiene más área? 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007602" y="5085184"/>
            <a:ext cx="3204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TRAPEZOIDE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076055" y="5085184"/>
            <a:ext cx="288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CUADRADO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4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134</Words>
  <Application>Microsoft Office PowerPoint</Application>
  <PresentationFormat>Presentación en pantalla (4:3)</PresentationFormat>
  <Paragraphs>38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de Office</vt:lpstr>
      <vt:lpstr>¿Qué figura tiene  mayor perímetro?</vt:lpstr>
      <vt:lpstr>¿Qué figura tiene  mayor perímetro?</vt:lpstr>
      <vt:lpstr>¿Qué figura tiene  mayor perímetro?</vt:lpstr>
      <vt:lpstr>¿Qué figura tiene  mayor perímetro?</vt:lpstr>
      <vt:lpstr>Presentación de PowerPoint</vt:lpstr>
      <vt:lpstr>Presentación de PowerPoint</vt:lpstr>
      <vt:lpstr>¿Cuál de las dos figuras  contiene más área?  </vt:lpstr>
      <vt:lpstr>¿Cuál de las dos figuras  contiene más área?  </vt:lpstr>
      <vt:lpstr>Presentación de PowerPoint</vt:lpstr>
      <vt:lpstr>Presentación de PowerPoint</vt:lpstr>
      <vt:lpstr>Presentación de PowerPoint</vt:lpstr>
      <vt:lpstr>Presentación de PowerPoint</vt:lpstr>
      <vt:lpstr>El cuadrado tiene la misma área que el rombo.</vt:lpstr>
      <vt:lpstr>El cuadrado tiene la misma área que el trapezoide.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alunmo</dc:creator>
  <cp:lastModifiedBy>PC-2</cp:lastModifiedBy>
  <cp:revision>44</cp:revision>
  <dcterms:created xsi:type="dcterms:W3CDTF">2017-07-26T14:48:00Z</dcterms:created>
  <dcterms:modified xsi:type="dcterms:W3CDTF">2019-07-21T21:24:08Z</dcterms:modified>
</cp:coreProperties>
</file>