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0" r:id="rId2"/>
    <p:sldId id="269" r:id="rId3"/>
    <p:sldId id="266" r:id="rId4"/>
    <p:sldId id="257" r:id="rId5"/>
    <p:sldId id="258" r:id="rId6"/>
    <p:sldId id="263" r:id="rId7"/>
    <p:sldId id="261" r:id="rId8"/>
    <p:sldId id="264" r:id="rId9"/>
    <p:sldId id="262" r:id="rId10"/>
    <p:sldId id="265" r:id="rId11"/>
    <p:sldId id="267" r:id="rId12"/>
    <p:sldId id="268" r:id="rId13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713" autoAdjust="0"/>
  </p:normalViewPr>
  <p:slideViewPr>
    <p:cSldViewPr snapToGrid="0">
      <p:cViewPr varScale="1">
        <p:scale>
          <a:sx n="106" d="100"/>
          <a:sy n="106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9683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546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73556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2958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23111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6496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59833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84166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8533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3799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3296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1361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3448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1772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8088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3178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5532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75A184-B3F2-4578-AC3D-2597558E3780}" type="datetimeFigureOut">
              <a:rPr lang="es-MX" smtClean="0"/>
              <a:pPr/>
              <a:t>22/07/2019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32FEBD-FA9A-4035-82A0-8161A0486EB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1212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0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1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2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494" y="2705061"/>
            <a:ext cx="8646459" cy="1083808"/>
          </a:xfrm>
        </p:spPr>
        <p:txBody>
          <a:bodyPr>
            <a:noAutofit/>
          </a:bodyPr>
          <a:lstStyle/>
          <a:p>
            <a:r>
              <a:rPr lang="es-MX" sz="72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CUADRILATEROS</a:t>
            </a:r>
            <a:r>
              <a:rPr lang="es-MX" sz="6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endParaRPr lang="es-MX" sz="66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5937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597">
        <p14:ripple/>
      </p:transition>
    </mc:Choice>
    <mc:Fallback>
      <p:transition spd="slow" advTm="35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rot="19603963">
            <a:off x="-283355" y="764571"/>
            <a:ext cx="446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TRAPECIO </a:t>
            </a:r>
          </a:p>
          <a:p>
            <a:pPr algn="ctr"/>
            <a:r>
              <a:rPr lang="es-MX" sz="4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ISÓSCELES</a:t>
            </a:r>
            <a:endParaRPr lang="es-MX" sz="4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68381" y="909765"/>
            <a:ext cx="5526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LADOS NO </a:t>
            </a:r>
          </a:p>
          <a:p>
            <a:pPr algn="ct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PARALELOS IGUALES</a:t>
            </a:r>
            <a:endParaRPr lang="es-MX" sz="4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669687" y="2659380"/>
            <a:ext cx="1890000" cy="1274514"/>
          </a:xfrm>
          <a:custGeom>
            <a:avLst/>
            <a:gdLst>
              <a:gd name="connsiteX0" fmla="*/ 0 w 2520000"/>
              <a:gd name="connsiteY0" fmla="*/ 0 h 1260000"/>
              <a:gd name="connsiteX1" fmla="*/ 2520000 w 2520000"/>
              <a:gd name="connsiteY1" fmla="*/ 0 h 1260000"/>
              <a:gd name="connsiteX2" fmla="*/ 2520000 w 2520000"/>
              <a:gd name="connsiteY2" fmla="*/ 1260000 h 1260000"/>
              <a:gd name="connsiteX3" fmla="*/ 0 w 2520000"/>
              <a:gd name="connsiteY3" fmla="*/ 1260000 h 1260000"/>
              <a:gd name="connsiteX4" fmla="*/ 0 w 2520000"/>
              <a:gd name="connsiteY4" fmla="*/ 0 h 1260000"/>
              <a:gd name="connsiteX0" fmla="*/ 798286 w 2520000"/>
              <a:gd name="connsiteY0" fmla="*/ 0 h 1274514"/>
              <a:gd name="connsiteX1" fmla="*/ 2520000 w 2520000"/>
              <a:gd name="connsiteY1" fmla="*/ 14514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798286 w 2520000"/>
              <a:gd name="connsiteY0" fmla="*/ 0 h 1274514"/>
              <a:gd name="connsiteX1" fmla="*/ 1678172 w 2520000"/>
              <a:gd name="connsiteY1" fmla="*/ 14514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798286 w 2520000"/>
              <a:gd name="connsiteY0" fmla="*/ 0 h 1274514"/>
              <a:gd name="connsiteX1" fmla="*/ 1678172 w 2520000"/>
              <a:gd name="connsiteY1" fmla="*/ 0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274514">
                <a:moveTo>
                  <a:pt x="798286" y="0"/>
                </a:moveTo>
                <a:lnTo>
                  <a:pt x="1678172" y="0"/>
                </a:lnTo>
                <a:lnTo>
                  <a:pt x="2520000" y="1274514"/>
                </a:lnTo>
                <a:lnTo>
                  <a:pt x="0" y="1274514"/>
                </a:lnTo>
                <a:lnTo>
                  <a:pt x="798286" y="0"/>
                </a:lnTo>
                <a:close/>
              </a:path>
            </a:pathLst>
          </a:custGeom>
          <a:gradFill flip="none" rotWithShape="1">
            <a:gsLst>
              <a:gs pos="8000">
                <a:srgbClr val="FF0000"/>
              </a:gs>
              <a:gs pos="7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1"/>
          <p:cNvSpPr/>
          <p:nvPr/>
        </p:nvSpPr>
        <p:spPr>
          <a:xfrm rot="20692041">
            <a:off x="4064010" y="3398328"/>
            <a:ext cx="4135484" cy="2735727"/>
          </a:xfrm>
          <a:custGeom>
            <a:avLst/>
            <a:gdLst>
              <a:gd name="connsiteX0" fmla="*/ 0 w 2520000"/>
              <a:gd name="connsiteY0" fmla="*/ 0 h 1260000"/>
              <a:gd name="connsiteX1" fmla="*/ 2520000 w 2520000"/>
              <a:gd name="connsiteY1" fmla="*/ 0 h 1260000"/>
              <a:gd name="connsiteX2" fmla="*/ 2520000 w 2520000"/>
              <a:gd name="connsiteY2" fmla="*/ 1260000 h 1260000"/>
              <a:gd name="connsiteX3" fmla="*/ 0 w 2520000"/>
              <a:gd name="connsiteY3" fmla="*/ 1260000 h 1260000"/>
              <a:gd name="connsiteX4" fmla="*/ 0 w 2520000"/>
              <a:gd name="connsiteY4" fmla="*/ 0 h 1260000"/>
              <a:gd name="connsiteX0" fmla="*/ 798286 w 2520000"/>
              <a:gd name="connsiteY0" fmla="*/ 0 h 1274514"/>
              <a:gd name="connsiteX1" fmla="*/ 2520000 w 2520000"/>
              <a:gd name="connsiteY1" fmla="*/ 14514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798286 w 2520000"/>
              <a:gd name="connsiteY0" fmla="*/ 0 h 1274514"/>
              <a:gd name="connsiteX1" fmla="*/ 1678172 w 2520000"/>
              <a:gd name="connsiteY1" fmla="*/ 14514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798286 w 2520000"/>
              <a:gd name="connsiteY0" fmla="*/ 0 h 1274514"/>
              <a:gd name="connsiteX1" fmla="*/ 1678172 w 2520000"/>
              <a:gd name="connsiteY1" fmla="*/ 0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274514">
                <a:moveTo>
                  <a:pt x="798286" y="0"/>
                </a:moveTo>
                <a:lnTo>
                  <a:pt x="1678172" y="0"/>
                </a:lnTo>
                <a:lnTo>
                  <a:pt x="2520000" y="1274514"/>
                </a:lnTo>
                <a:lnTo>
                  <a:pt x="0" y="1274514"/>
                </a:lnTo>
                <a:lnTo>
                  <a:pt x="798286" y="0"/>
                </a:lnTo>
                <a:close/>
              </a:path>
            </a:pathLst>
          </a:custGeom>
          <a:gradFill flip="none" rotWithShape="1">
            <a:gsLst>
              <a:gs pos="8000">
                <a:srgbClr val="FF0000"/>
              </a:gs>
              <a:gs pos="7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1"/>
          <p:cNvSpPr/>
          <p:nvPr/>
        </p:nvSpPr>
        <p:spPr>
          <a:xfrm rot="11796361">
            <a:off x="532145" y="4728449"/>
            <a:ext cx="2835000" cy="1761172"/>
          </a:xfrm>
          <a:custGeom>
            <a:avLst/>
            <a:gdLst>
              <a:gd name="connsiteX0" fmla="*/ 0 w 2520000"/>
              <a:gd name="connsiteY0" fmla="*/ 0 h 1260000"/>
              <a:gd name="connsiteX1" fmla="*/ 2520000 w 2520000"/>
              <a:gd name="connsiteY1" fmla="*/ 0 h 1260000"/>
              <a:gd name="connsiteX2" fmla="*/ 2520000 w 2520000"/>
              <a:gd name="connsiteY2" fmla="*/ 1260000 h 1260000"/>
              <a:gd name="connsiteX3" fmla="*/ 0 w 2520000"/>
              <a:gd name="connsiteY3" fmla="*/ 1260000 h 1260000"/>
              <a:gd name="connsiteX4" fmla="*/ 0 w 2520000"/>
              <a:gd name="connsiteY4" fmla="*/ 0 h 1260000"/>
              <a:gd name="connsiteX0" fmla="*/ 798286 w 2520000"/>
              <a:gd name="connsiteY0" fmla="*/ 0 h 1274514"/>
              <a:gd name="connsiteX1" fmla="*/ 2520000 w 2520000"/>
              <a:gd name="connsiteY1" fmla="*/ 14514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798286 w 2520000"/>
              <a:gd name="connsiteY0" fmla="*/ 0 h 1274514"/>
              <a:gd name="connsiteX1" fmla="*/ 1678172 w 2520000"/>
              <a:gd name="connsiteY1" fmla="*/ 14514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798286 w 2520000"/>
              <a:gd name="connsiteY0" fmla="*/ 0 h 1274514"/>
              <a:gd name="connsiteX1" fmla="*/ 1678172 w 2520000"/>
              <a:gd name="connsiteY1" fmla="*/ 0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274514">
                <a:moveTo>
                  <a:pt x="798286" y="0"/>
                </a:moveTo>
                <a:lnTo>
                  <a:pt x="1678172" y="0"/>
                </a:lnTo>
                <a:lnTo>
                  <a:pt x="2520000" y="1274514"/>
                </a:lnTo>
                <a:lnTo>
                  <a:pt x="0" y="1274514"/>
                </a:lnTo>
                <a:lnTo>
                  <a:pt x="798286" y="0"/>
                </a:lnTo>
                <a:close/>
              </a:path>
            </a:pathLst>
          </a:custGeom>
          <a:gradFill flip="none" rotWithShape="1">
            <a:gsLst>
              <a:gs pos="8000">
                <a:srgbClr val="FF0000"/>
              </a:gs>
              <a:gs pos="7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40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34">
        <p14:ripple/>
      </p:transition>
    </mc:Choice>
    <mc:Fallback>
      <p:transition spd="slow" advTm="8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rot="19603963">
            <a:off x="-116348" y="1207630"/>
            <a:ext cx="4510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TRAPEZOIDE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78618" y="961409"/>
            <a:ext cx="5765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LADOS DESIGUALES</a:t>
            </a:r>
          </a:p>
          <a:p>
            <a:pPr algn="ct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ÁNGULOS DESIGUALES</a:t>
            </a:r>
            <a:endParaRPr lang="es-MX" sz="4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8" name="Trapecio 3"/>
          <p:cNvSpPr/>
          <p:nvPr/>
        </p:nvSpPr>
        <p:spPr>
          <a:xfrm>
            <a:off x="258872" y="2568885"/>
            <a:ext cx="3941703" cy="3771009"/>
          </a:xfrm>
          <a:custGeom>
            <a:avLst/>
            <a:gdLst>
              <a:gd name="connsiteX0" fmla="*/ 0 w 4228567"/>
              <a:gd name="connsiteY0" fmla="*/ 2557076 h 2557076"/>
              <a:gd name="connsiteX1" fmla="*/ 595722 w 4228567"/>
              <a:gd name="connsiteY1" fmla="*/ 0 h 2557076"/>
              <a:gd name="connsiteX2" fmla="*/ 3632845 w 4228567"/>
              <a:gd name="connsiteY2" fmla="*/ 0 h 2557076"/>
              <a:gd name="connsiteX3" fmla="*/ 4228567 w 4228567"/>
              <a:gd name="connsiteY3" fmla="*/ 2557076 h 2557076"/>
              <a:gd name="connsiteX4" fmla="*/ 0 w 4228567"/>
              <a:gd name="connsiteY4" fmla="*/ 2557076 h 2557076"/>
              <a:gd name="connsiteX0" fmla="*/ 0 w 4228567"/>
              <a:gd name="connsiteY0" fmla="*/ 2557076 h 2557076"/>
              <a:gd name="connsiteX1" fmla="*/ 1234351 w 4228567"/>
              <a:gd name="connsiteY1" fmla="*/ 943428 h 2557076"/>
              <a:gd name="connsiteX2" fmla="*/ 3632845 w 4228567"/>
              <a:gd name="connsiteY2" fmla="*/ 0 h 2557076"/>
              <a:gd name="connsiteX3" fmla="*/ 4228567 w 4228567"/>
              <a:gd name="connsiteY3" fmla="*/ 2557076 h 2557076"/>
              <a:gd name="connsiteX4" fmla="*/ 0 w 4228567"/>
              <a:gd name="connsiteY4" fmla="*/ 2557076 h 255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567" h="2557076">
                <a:moveTo>
                  <a:pt x="0" y="2557076"/>
                </a:moveTo>
                <a:lnTo>
                  <a:pt x="1234351" y="943428"/>
                </a:lnTo>
                <a:lnTo>
                  <a:pt x="3632845" y="0"/>
                </a:lnTo>
                <a:lnTo>
                  <a:pt x="4228567" y="2557076"/>
                </a:lnTo>
                <a:lnTo>
                  <a:pt x="0" y="2557076"/>
                </a:lnTo>
                <a:close/>
              </a:path>
            </a:pathLst>
          </a:custGeom>
          <a:gradFill flip="none" rotWithShape="1">
            <a:gsLst>
              <a:gs pos="80000">
                <a:schemeClr val="accent2">
                  <a:lumMod val="75000"/>
                </a:schemeClr>
              </a:gs>
              <a:gs pos="50000">
                <a:srgbClr val="FF0000">
                  <a:shade val="67500"/>
                  <a:satMod val="115000"/>
                </a:srgbClr>
              </a:gs>
              <a:gs pos="3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rapecio 3"/>
          <p:cNvSpPr/>
          <p:nvPr/>
        </p:nvSpPr>
        <p:spPr>
          <a:xfrm>
            <a:off x="6670337" y="4751943"/>
            <a:ext cx="2093739" cy="1587951"/>
          </a:xfrm>
          <a:custGeom>
            <a:avLst/>
            <a:gdLst>
              <a:gd name="connsiteX0" fmla="*/ 0 w 4228567"/>
              <a:gd name="connsiteY0" fmla="*/ 2557076 h 2557076"/>
              <a:gd name="connsiteX1" fmla="*/ 595722 w 4228567"/>
              <a:gd name="connsiteY1" fmla="*/ 0 h 2557076"/>
              <a:gd name="connsiteX2" fmla="*/ 3632845 w 4228567"/>
              <a:gd name="connsiteY2" fmla="*/ 0 h 2557076"/>
              <a:gd name="connsiteX3" fmla="*/ 4228567 w 4228567"/>
              <a:gd name="connsiteY3" fmla="*/ 2557076 h 2557076"/>
              <a:gd name="connsiteX4" fmla="*/ 0 w 4228567"/>
              <a:gd name="connsiteY4" fmla="*/ 2557076 h 2557076"/>
              <a:gd name="connsiteX0" fmla="*/ 0 w 4228567"/>
              <a:gd name="connsiteY0" fmla="*/ 2557076 h 2557076"/>
              <a:gd name="connsiteX1" fmla="*/ 1234351 w 4228567"/>
              <a:gd name="connsiteY1" fmla="*/ 943428 h 2557076"/>
              <a:gd name="connsiteX2" fmla="*/ 3632845 w 4228567"/>
              <a:gd name="connsiteY2" fmla="*/ 0 h 2557076"/>
              <a:gd name="connsiteX3" fmla="*/ 4228567 w 4228567"/>
              <a:gd name="connsiteY3" fmla="*/ 2557076 h 2557076"/>
              <a:gd name="connsiteX4" fmla="*/ 0 w 4228567"/>
              <a:gd name="connsiteY4" fmla="*/ 2557076 h 255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567" h="2557076">
                <a:moveTo>
                  <a:pt x="0" y="2557076"/>
                </a:moveTo>
                <a:lnTo>
                  <a:pt x="1234351" y="943428"/>
                </a:lnTo>
                <a:lnTo>
                  <a:pt x="3632845" y="0"/>
                </a:lnTo>
                <a:lnTo>
                  <a:pt x="4228567" y="2557076"/>
                </a:lnTo>
                <a:lnTo>
                  <a:pt x="0" y="2557076"/>
                </a:lnTo>
                <a:close/>
              </a:path>
            </a:pathLst>
          </a:custGeom>
          <a:gradFill flip="none" rotWithShape="1">
            <a:gsLst>
              <a:gs pos="80000">
                <a:schemeClr val="accent2">
                  <a:lumMod val="75000"/>
                </a:schemeClr>
              </a:gs>
              <a:gs pos="50000">
                <a:srgbClr val="FF0000">
                  <a:shade val="67500"/>
                  <a:satMod val="115000"/>
                </a:srgbClr>
              </a:gs>
              <a:gs pos="3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rapecio 3"/>
          <p:cNvSpPr/>
          <p:nvPr/>
        </p:nvSpPr>
        <p:spPr>
          <a:xfrm rot="10052822">
            <a:off x="4775118" y="3007674"/>
            <a:ext cx="3171425" cy="2557076"/>
          </a:xfrm>
          <a:custGeom>
            <a:avLst/>
            <a:gdLst>
              <a:gd name="connsiteX0" fmla="*/ 0 w 4228567"/>
              <a:gd name="connsiteY0" fmla="*/ 2557076 h 2557076"/>
              <a:gd name="connsiteX1" fmla="*/ 595722 w 4228567"/>
              <a:gd name="connsiteY1" fmla="*/ 0 h 2557076"/>
              <a:gd name="connsiteX2" fmla="*/ 3632845 w 4228567"/>
              <a:gd name="connsiteY2" fmla="*/ 0 h 2557076"/>
              <a:gd name="connsiteX3" fmla="*/ 4228567 w 4228567"/>
              <a:gd name="connsiteY3" fmla="*/ 2557076 h 2557076"/>
              <a:gd name="connsiteX4" fmla="*/ 0 w 4228567"/>
              <a:gd name="connsiteY4" fmla="*/ 2557076 h 2557076"/>
              <a:gd name="connsiteX0" fmla="*/ 0 w 4228567"/>
              <a:gd name="connsiteY0" fmla="*/ 2557076 h 2557076"/>
              <a:gd name="connsiteX1" fmla="*/ 1234351 w 4228567"/>
              <a:gd name="connsiteY1" fmla="*/ 943428 h 2557076"/>
              <a:gd name="connsiteX2" fmla="*/ 3632845 w 4228567"/>
              <a:gd name="connsiteY2" fmla="*/ 0 h 2557076"/>
              <a:gd name="connsiteX3" fmla="*/ 4228567 w 4228567"/>
              <a:gd name="connsiteY3" fmla="*/ 2557076 h 2557076"/>
              <a:gd name="connsiteX4" fmla="*/ 0 w 4228567"/>
              <a:gd name="connsiteY4" fmla="*/ 2557076 h 255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567" h="2557076">
                <a:moveTo>
                  <a:pt x="0" y="2557076"/>
                </a:moveTo>
                <a:lnTo>
                  <a:pt x="1234351" y="943428"/>
                </a:lnTo>
                <a:lnTo>
                  <a:pt x="3632845" y="0"/>
                </a:lnTo>
                <a:lnTo>
                  <a:pt x="4228567" y="2557076"/>
                </a:lnTo>
                <a:lnTo>
                  <a:pt x="0" y="2557076"/>
                </a:lnTo>
                <a:close/>
              </a:path>
            </a:pathLst>
          </a:custGeom>
          <a:gradFill flip="none" rotWithShape="1">
            <a:gsLst>
              <a:gs pos="80000">
                <a:schemeClr val="accent2">
                  <a:lumMod val="75000"/>
                </a:schemeClr>
              </a:gs>
              <a:gs pos="50000">
                <a:srgbClr val="FF0000">
                  <a:shade val="67500"/>
                  <a:satMod val="115000"/>
                </a:srgbClr>
              </a:gs>
              <a:gs pos="3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90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309">
        <p14:ripple/>
      </p:transition>
    </mc:Choice>
    <mc:Fallback>
      <p:transition spd="slow" advTm="8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rot="19603963">
            <a:off x="52929" y="776835"/>
            <a:ext cx="378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TRAPECIO </a:t>
            </a:r>
          </a:p>
          <a:p>
            <a:pPr algn="ctr"/>
            <a:r>
              <a:rPr lang="es-MX" sz="4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ESCALENO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63076" y="1253516"/>
            <a:ext cx="6880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LADOS NO </a:t>
            </a:r>
          </a:p>
          <a:p>
            <a:pPr algn="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PARALELOS DESIGUALES</a:t>
            </a:r>
          </a:p>
          <a:p>
            <a:pPr algn="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Y NO PERPENDICULARES </a:t>
            </a:r>
          </a:p>
          <a:p>
            <a:pPr algn="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 LOS PARALELOS</a:t>
            </a:r>
            <a:endParaRPr lang="es-MX" sz="4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1" name="Rectángulo 11"/>
          <p:cNvSpPr/>
          <p:nvPr/>
        </p:nvSpPr>
        <p:spPr>
          <a:xfrm rot="10956712">
            <a:off x="5901571" y="3871717"/>
            <a:ext cx="2835000" cy="1809788"/>
          </a:xfrm>
          <a:custGeom>
            <a:avLst/>
            <a:gdLst>
              <a:gd name="connsiteX0" fmla="*/ 0 w 2520000"/>
              <a:gd name="connsiteY0" fmla="*/ 0 h 1260000"/>
              <a:gd name="connsiteX1" fmla="*/ 2520000 w 2520000"/>
              <a:gd name="connsiteY1" fmla="*/ 0 h 1260000"/>
              <a:gd name="connsiteX2" fmla="*/ 2520000 w 2520000"/>
              <a:gd name="connsiteY2" fmla="*/ 1260000 h 1260000"/>
              <a:gd name="connsiteX3" fmla="*/ 0 w 2520000"/>
              <a:gd name="connsiteY3" fmla="*/ 1260000 h 1260000"/>
              <a:gd name="connsiteX4" fmla="*/ 0 w 2520000"/>
              <a:gd name="connsiteY4" fmla="*/ 0 h 1260000"/>
              <a:gd name="connsiteX0" fmla="*/ 798286 w 2520000"/>
              <a:gd name="connsiteY0" fmla="*/ 0 h 1274514"/>
              <a:gd name="connsiteX1" fmla="*/ 2520000 w 2520000"/>
              <a:gd name="connsiteY1" fmla="*/ 14514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798286 w 2520000"/>
              <a:gd name="connsiteY0" fmla="*/ 0 h 1274514"/>
              <a:gd name="connsiteX1" fmla="*/ 1678172 w 2520000"/>
              <a:gd name="connsiteY1" fmla="*/ 14514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798286 w 2520000"/>
              <a:gd name="connsiteY0" fmla="*/ 0 h 1274514"/>
              <a:gd name="connsiteX1" fmla="*/ 1678172 w 2520000"/>
              <a:gd name="connsiteY1" fmla="*/ 0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405071 w 2520000"/>
              <a:gd name="connsiteY0" fmla="*/ 0 h 1309696"/>
              <a:gd name="connsiteX1" fmla="*/ 1678172 w 2520000"/>
              <a:gd name="connsiteY1" fmla="*/ 35182 h 1309696"/>
              <a:gd name="connsiteX2" fmla="*/ 2520000 w 2520000"/>
              <a:gd name="connsiteY2" fmla="*/ 1309696 h 1309696"/>
              <a:gd name="connsiteX3" fmla="*/ 0 w 2520000"/>
              <a:gd name="connsiteY3" fmla="*/ 1309696 h 1309696"/>
              <a:gd name="connsiteX4" fmla="*/ 405071 w 2520000"/>
              <a:gd name="connsiteY4" fmla="*/ 0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309696">
                <a:moveTo>
                  <a:pt x="405071" y="0"/>
                </a:moveTo>
                <a:lnTo>
                  <a:pt x="1678172" y="35182"/>
                </a:lnTo>
                <a:lnTo>
                  <a:pt x="2520000" y="1309696"/>
                </a:lnTo>
                <a:lnTo>
                  <a:pt x="0" y="1309696"/>
                </a:lnTo>
                <a:lnTo>
                  <a:pt x="405071" y="0"/>
                </a:lnTo>
                <a:close/>
              </a:path>
            </a:pathLst>
          </a:custGeom>
          <a:gradFill flip="none" rotWithShape="1">
            <a:gsLst>
              <a:gs pos="8000">
                <a:srgbClr val="92D050"/>
              </a:gs>
              <a:gs pos="7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 rot="11796361">
            <a:off x="603393" y="4057593"/>
            <a:ext cx="3288532" cy="2380128"/>
          </a:xfrm>
          <a:custGeom>
            <a:avLst/>
            <a:gdLst>
              <a:gd name="connsiteX0" fmla="*/ 0 w 2520000"/>
              <a:gd name="connsiteY0" fmla="*/ 0 h 1260000"/>
              <a:gd name="connsiteX1" fmla="*/ 2520000 w 2520000"/>
              <a:gd name="connsiteY1" fmla="*/ 0 h 1260000"/>
              <a:gd name="connsiteX2" fmla="*/ 2520000 w 2520000"/>
              <a:gd name="connsiteY2" fmla="*/ 1260000 h 1260000"/>
              <a:gd name="connsiteX3" fmla="*/ 0 w 2520000"/>
              <a:gd name="connsiteY3" fmla="*/ 1260000 h 1260000"/>
              <a:gd name="connsiteX4" fmla="*/ 0 w 2520000"/>
              <a:gd name="connsiteY4" fmla="*/ 0 h 1260000"/>
              <a:gd name="connsiteX0" fmla="*/ 798286 w 2520000"/>
              <a:gd name="connsiteY0" fmla="*/ 0 h 1274514"/>
              <a:gd name="connsiteX1" fmla="*/ 2520000 w 2520000"/>
              <a:gd name="connsiteY1" fmla="*/ 14514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798286 w 2520000"/>
              <a:gd name="connsiteY0" fmla="*/ 0 h 1274514"/>
              <a:gd name="connsiteX1" fmla="*/ 1678172 w 2520000"/>
              <a:gd name="connsiteY1" fmla="*/ 14514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798286 w 2520000"/>
              <a:gd name="connsiteY0" fmla="*/ 0 h 1274514"/>
              <a:gd name="connsiteX1" fmla="*/ 1678172 w 2520000"/>
              <a:gd name="connsiteY1" fmla="*/ 0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405071 w 2520000"/>
              <a:gd name="connsiteY0" fmla="*/ 0 h 1309696"/>
              <a:gd name="connsiteX1" fmla="*/ 1678172 w 2520000"/>
              <a:gd name="connsiteY1" fmla="*/ 35182 h 1309696"/>
              <a:gd name="connsiteX2" fmla="*/ 2520000 w 2520000"/>
              <a:gd name="connsiteY2" fmla="*/ 1309696 h 1309696"/>
              <a:gd name="connsiteX3" fmla="*/ 0 w 2520000"/>
              <a:gd name="connsiteY3" fmla="*/ 1309696 h 1309696"/>
              <a:gd name="connsiteX4" fmla="*/ 405071 w 2520000"/>
              <a:gd name="connsiteY4" fmla="*/ 0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309696">
                <a:moveTo>
                  <a:pt x="405071" y="0"/>
                </a:moveTo>
                <a:lnTo>
                  <a:pt x="1678172" y="35182"/>
                </a:lnTo>
                <a:lnTo>
                  <a:pt x="2520000" y="1309696"/>
                </a:lnTo>
                <a:lnTo>
                  <a:pt x="0" y="1309696"/>
                </a:lnTo>
                <a:lnTo>
                  <a:pt x="405071" y="0"/>
                </a:lnTo>
                <a:close/>
              </a:path>
            </a:pathLst>
          </a:custGeom>
          <a:gradFill flip="none" rotWithShape="1">
            <a:gsLst>
              <a:gs pos="8000">
                <a:srgbClr val="92D050"/>
              </a:gs>
              <a:gs pos="7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1"/>
          <p:cNvSpPr/>
          <p:nvPr/>
        </p:nvSpPr>
        <p:spPr>
          <a:xfrm rot="19665326">
            <a:off x="4047368" y="5216953"/>
            <a:ext cx="1930527" cy="968220"/>
          </a:xfrm>
          <a:custGeom>
            <a:avLst/>
            <a:gdLst>
              <a:gd name="connsiteX0" fmla="*/ 0 w 2520000"/>
              <a:gd name="connsiteY0" fmla="*/ 0 h 1260000"/>
              <a:gd name="connsiteX1" fmla="*/ 2520000 w 2520000"/>
              <a:gd name="connsiteY1" fmla="*/ 0 h 1260000"/>
              <a:gd name="connsiteX2" fmla="*/ 2520000 w 2520000"/>
              <a:gd name="connsiteY2" fmla="*/ 1260000 h 1260000"/>
              <a:gd name="connsiteX3" fmla="*/ 0 w 2520000"/>
              <a:gd name="connsiteY3" fmla="*/ 1260000 h 1260000"/>
              <a:gd name="connsiteX4" fmla="*/ 0 w 2520000"/>
              <a:gd name="connsiteY4" fmla="*/ 0 h 1260000"/>
              <a:gd name="connsiteX0" fmla="*/ 798286 w 2520000"/>
              <a:gd name="connsiteY0" fmla="*/ 0 h 1274514"/>
              <a:gd name="connsiteX1" fmla="*/ 2520000 w 2520000"/>
              <a:gd name="connsiteY1" fmla="*/ 14514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798286 w 2520000"/>
              <a:gd name="connsiteY0" fmla="*/ 0 h 1274514"/>
              <a:gd name="connsiteX1" fmla="*/ 1678172 w 2520000"/>
              <a:gd name="connsiteY1" fmla="*/ 14514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798286 w 2520000"/>
              <a:gd name="connsiteY0" fmla="*/ 0 h 1274514"/>
              <a:gd name="connsiteX1" fmla="*/ 1678172 w 2520000"/>
              <a:gd name="connsiteY1" fmla="*/ 0 h 1274514"/>
              <a:gd name="connsiteX2" fmla="*/ 2520000 w 2520000"/>
              <a:gd name="connsiteY2" fmla="*/ 1274514 h 1274514"/>
              <a:gd name="connsiteX3" fmla="*/ 0 w 2520000"/>
              <a:gd name="connsiteY3" fmla="*/ 1274514 h 1274514"/>
              <a:gd name="connsiteX4" fmla="*/ 798286 w 2520000"/>
              <a:gd name="connsiteY4" fmla="*/ 0 h 1274514"/>
              <a:gd name="connsiteX0" fmla="*/ 405071 w 2520000"/>
              <a:gd name="connsiteY0" fmla="*/ 0 h 1309696"/>
              <a:gd name="connsiteX1" fmla="*/ 1678172 w 2520000"/>
              <a:gd name="connsiteY1" fmla="*/ 35182 h 1309696"/>
              <a:gd name="connsiteX2" fmla="*/ 2520000 w 2520000"/>
              <a:gd name="connsiteY2" fmla="*/ 1309696 h 1309696"/>
              <a:gd name="connsiteX3" fmla="*/ 0 w 2520000"/>
              <a:gd name="connsiteY3" fmla="*/ 1309696 h 1309696"/>
              <a:gd name="connsiteX4" fmla="*/ 405071 w 2520000"/>
              <a:gd name="connsiteY4" fmla="*/ 0 h 13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309696">
                <a:moveTo>
                  <a:pt x="405071" y="0"/>
                </a:moveTo>
                <a:lnTo>
                  <a:pt x="1678172" y="35182"/>
                </a:lnTo>
                <a:lnTo>
                  <a:pt x="2520000" y="1309696"/>
                </a:lnTo>
                <a:lnTo>
                  <a:pt x="0" y="1309696"/>
                </a:lnTo>
                <a:lnTo>
                  <a:pt x="405071" y="0"/>
                </a:lnTo>
                <a:close/>
              </a:path>
            </a:pathLst>
          </a:custGeom>
          <a:gradFill flip="none" rotWithShape="1">
            <a:gsLst>
              <a:gs pos="8000">
                <a:srgbClr val="92D050"/>
              </a:gs>
              <a:gs pos="7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25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832">
        <p14:ripple/>
      </p:transition>
    </mc:Choice>
    <mc:Fallback>
      <p:transition spd="slow" advTm="7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78433"/>
            <a:ext cx="9144000" cy="643604"/>
          </a:xfrm>
        </p:spPr>
        <p:txBody>
          <a:bodyPr>
            <a:noAutofit/>
          </a:bodyPr>
          <a:lstStyle/>
          <a:p>
            <a:r>
              <a:rPr lang="es-MX" sz="4000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SON FIGURAS DE CUATRO </a:t>
            </a:r>
          </a:p>
          <a:p>
            <a:r>
              <a:rPr lang="es-MX" sz="4000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LADOS Y PUEDEN </a:t>
            </a:r>
          </a:p>
          <a:p>
            <a:r>
              <a:rPr lang="es-MX" sz="4000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TENER DIFERENTES </a:t>
            </a:r>
            <a:r>
              <a:rPr lang="es-MX" sz="4000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FORMAS</a:t>
            </a:r>
            <a:endParaRPr lang="es-MX" sz="4000" dirty="0" smtClean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95034" y="3817258"/>
            <a:ext cx="2480983" cy="2260814"/>
          </a:xfrm>
          <a:prstGeom prst="rect">
            <a:avLst/>
          </a:prstGeom>
          <a:gradFill flip="none" rotWithShape="1">
            <a:gsLst>
              <a:gs pos="41000">
                <a:schemeClr val="accent1">
                  <a:tint val="66000"/>
                  <a:satMod val="160000"/>
                </a:schemeClr>
              </a:gs>
              <a:gs pos="6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4145056" y="3817258"/>
            <a:ext cx="1470773" cy="22608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rapecio 6"/>
          <p:cNvSpPr/>
          <p:nvPr/>
        </p:nvSpPr>
        <p:spPr>
          <a:xfrm>
            <a:off x="6424333" y="3817258"/>
            <a:ext cx="1966633" cy="2260814"/>
          </a:xfrm>
          <a:prstGeom prst="trapezoid">
            <a:avLst>
              <a:gd name="adj" fmla="val 2821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8745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4804">
        <p14:ripple/>
      </p:transition>
    </mc:Choice>
    <mc:Fallback>
      <p:transition spd="slow" advTm="48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1943" y="405255"/>
            <a:ext cx="8226236" cy="1655762"/>
          </a:xfrm>
        </p:spPr>
        <p:txBody>
          <a:bodyPr>
            <a:noAutofit/>
          </a:bodyPr>
          <a:lstStyle/>
          <a:p>
            <a:r>
              <a:rPr lang="es-MX" sz="4000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PERO TODOS TIENEN CUATRO VÉRTICES Y DOS DIAGONALES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538" y="5153569"/>
            <a:ext cx="88481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LA </a:t>
            </a:r>
            <a:r>
              <a:rPr lang="es-MX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SUMA DE SUS ANGULOS INTERIORES SIEMPRE ES DE 360°</a:t>
            </a:r>
          </a:p>
        </p:txBody>
      </p:sp>
      <p:grpSp>
        <p:nvGrpSpPr>
          <p:cNvPr id="44" name="Grupo 43"/>
          <p:cNvGrpSpPr/>
          <p:nvPr/>
        </p:nvGrpSpPr>
        <p:grpSpPr>
          <a:xfrm>
            <a:off x="2845144" y="2527622"/>
            <a:ext cx="1532965" cy="2245659"/>
            <a:chOff x="3865390" y="1931154"/>
            <a:chExt cx="2043953" cy="2245659"/>
          </a:xfrm>
        </p:grpSpPr>
        <p:sp>
          <p:nvSpPr>
            <p:cNvPr id="8" name="Decisión 7"/>
            <p:cNvSpPr/>
            <p:nvPr/>
          </p:nvSpPr>
          <p:spPr>
            <a:xfrm rot="1439736">
              <a:off x="3865390" y="1931154"/>
              <a:ext cx="2043953" cy="2245659"/>
            </a:xfrm>
            <a:prstGeom prst="flowChartDecision">
              <a:avLst/>
            </a:prstGeom>
            <a:gradFill>
              <a:gsLst>
                <a:gs pos="0">
                  <a:srgbClr val="00B0F0"/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2" name="Conector recto 11"/>
            <p:cNvCxnSpPr/>
            <p:nvPr/>
          </p:nvCxnSpPr>
          <p:spPr>
            <a:xfrm flipH="1">
              <a:off x="4278545" y="2036144"/>
              <a:ext cx="1217645" cy="20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>
              <a:stCxn id="8" idx="1"/>
              <a:endCxn id="8" idx="3"/>
            </p:cNvCxnSpPr>
            <p:nvPr/>
          </p:nvCxnSpPr>
          <p:spPr>
            <a:xfrm>
              <a:off x="3953713" y="2742281"/>
              <a:ext cx="1867308" cy="6234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/>
          <p:nvPr/>
        </p:nvGrpSpPr>
        <p:grpSpPr>
          <a:xfrm>
            <a:off x="579786" y="3060764"/>
            <a:ext cx="1916207" cy="1334022"/>
            <a:chOff x="655923" y="2561076"/>
            <a:chExt cx="2554941" cy="1334788"/>
          </a:xfrm>
        </p:grpSpPr>
        <p:sp>
          <p:nvSpPr>
            <p:cNvPr id="9" name="Datos 8"/>
            <p:cNvSpPr/>
            <p:nvPr/>
          </p:nvSpPr>
          <p:spPr>
            <a:xfrm>
              <a:off x="655923" y="2561076"/>
              <a:ext cx="2554941" cy="1334788"/>
            </a:xfrm>
            <a:prstGeom prst="flowChartInputOutput">
              <a:avLst/>
            </a:prstGeom>
            <a:gradFill>
              <a:gsLst>
                <a:gs pos="0">
                  <a:srgbClr val="FFFF00"/>
                </a:gs>
                <a:gs pos="82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6" name="Conector recto 15"/>
            <p:cNvCxnSpPr/>
            <p:nvPr/>
          </p:nvCxnSpPr>
          <p:spPr>
            <a:xfrm>
              <a:off x="2264229" y="3883896"/>
              <a:ext cx="4209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1174620" y="2578005"/>
              <a:ext cx="4209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75308" y="3881940"/>
              <a:ext cx="4209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2759995" y="2578005"/>
              <a:ext cx="4209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 flipV="1">
              <a:off x="3047999" y="2568504"/>
              <a:ext cx="146181" cy="3749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V="1">
              <a:off x="679461" y="3511880"/>
              <a:ext cx="146181" cy="3749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 flipV="1">
              <a:off x="1033367" y="2567900"/>
              <a:ext cx="146181" cy="3749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 flipV="1">
              <a:off x="2690109" y="3511276"/>
              <a:ext cx="146181" cy="3749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/>
          <p:cNvGrpSpPr/>
          <p:nvPr/>
        </p:nvGrpSpPr>
        <p:grpSpPr>
          <a:xfrm>
            <a:off x="5214373" y="3149548"/>
            <a:ext cx="1098869" cy="1336830"/>
            <a:chOff x="7039371" y="2559034"/>
            <a:chExt cx="1465158" cy="1336830"/>
          </a:xfrm>
        </p:grpSpPr>
        <p:sp>
          <p:nvSpPr>
            <p:cNvPr id="7" name="Rectángulo 6"/>
            <p:cNvSpPr/>
            <p:nvPr/>
          </p:nvSpPr>
          <p:spPr>
            <a:xfrm>
              <a:off x="7044773" y="2561076"/>
              <a:ext cx="1459756" cy="1334788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8" name="Conector recto 27"/>
            <p:cNvCxnSpPr/>
            <p:nvPr/>
          </p:nvCxnSpPr>
          <p:spPr>
            <a:xfrm>
              <a:off x="7039371" y="3698754"/>
              <a:ext cx="2021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 rot="5400000">
              <a:off x="7134621" y="3794004"/>
              <a:ext cx="2021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 rot="5400000">
              <a:off x="8194621" y="2660128"/>
              <a:ext cx="2021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 rot="10800000">
              <a:off x="8289871" y="2755378"/>
              <a:ext cx="2021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7048786" y="2761728"/>
              <a:ext cx="2021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rot="5400000">
              <a:off x="7143530" y="2668994"/>
              <a:ext cx="2021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 rot="16200000">
              <a:off x="8195127" y="3794086"/>
              <a:ext cx="2021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8289871" y="3701352"/>
              <a:ext cx="2021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o 49"/>
          <p:cNvGrpSpPr/>
          <p:nvPr/>
        </p:nvGrpSpPr>
        <p:grpSpPr>
          <a:xfrm>
            <a:off x="7111089" y="2863330"/>
            <a:ext cx="1473372" cy="1761829"/>
            <a:chOff x="9586957" y="2352970"/>
            <a:chExt cx="1964496" cy="1761829"/>
          </a:xfrm>
        </p:grpSpPr>
        <p:sp>
          <p:nvSpPr>
            <p:cNvPr id="10" name="Trapecio 9"/>
            <p:cNvSpPr/>
            <p:nvPr/>
          </p:nvSpPr>
          <p:spPr>
            <a:xfrm>
              <a:off x="9657603" y="2547152"/>
              <a:ext cx="1828800" cy="1334788"/>
            </a:xfrm>
            <a:prstGeom prst="trapezoid">
              <a:avLst/>
            </a:prstGeom>
            <a:gradFill>
              <a:gsLst>
                <a:gs pos="78000">
                  <a:srgbClr val="FF0000"/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Arco 45"/>
            <p:cNvSpPr/>
            <p:nvPr/>
          </p:nvSpPr>
          <p:spPr>
            <a:xfrm>
              <a:off x="9586957" y="3640526"/>
              <a:ext cx="376595" cy="474273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Arco 46"/>
            <p:cNvSpPr/>
            <p:nvPr/>
          </p:nvSpPr>
          <p:spPr>
            <a:xfrm flipH="1">
              <a:off x="11174858" y="3631726"/>
              <a:ext cx="376595" cy="474273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8" name="Arco 47"/>
            <p:cNvSpPr/>
            <p:nvPr/>
          </p:nvSpPr>
          <p:spPr>
            <a:xfrm rot="5172672">
              <a:off x="9810112" y="2318641"/>
              <a:ext cx="412032" cy="497021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9" name="Arco 48"/>
            <p:cNvSpPr/>
            <p:nvPr/>
          </p:nvSpPr>
          <p:spPr>
            <a:xfrm rot="16427328" flipH="1">
              <a:off x="10917043" y="2310475"/>
              <a:ext cx="412032" cy="497021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xmlns="" val="315830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4605">
        <p14:ripple/>
      </p:transition>
    </mc:Choice>
    <mc:Fallback>
      <p:transition spd="slow" advTm="146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rir llave 3"/>
          <p:cNvSpPr/>
          <p:nvPr/>
        </p:nvSpPr>
        <p:spPr>
          <a:xfrm>
            <a:off x="2506527" y="907137"/>
            <a:ext cx="523196" cy="4805523"/>
          </a:xfrm>
          <a:prstGeom prst="leftBrace">
            <a:avLst>
              <a:gd name="adj1" fmla="val 60572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C0000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7230577" y="275908"/>
            <a:ext cx="324675" cy="2609928"/>
          </a:xfrm>
          <a:prstGeom prst="leftBrace">
            <a:avLst>
              <a:gd name="adj1" fmla="val 60572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C00000"/>
              </a:solidFill>
            </a:endParaRPr>
          </a:p>
        </p:txBody>
      </p:sp>
      <p:sp>
        <p:nvSpPr>
          <p:cNvPr id="6" name="Abrir llave 5"/>
          <p:cNvSpPr/>
          <p:nvPr/>
        </p:nvSpPr>
        <p:spPr>
          <a:xfrm>
            <a:off x="7214675" y="3563919"/>
            <a:ext cx="324675" cy="2578296"/>
          </a:xfrm>
          <a:prstGeom prst="leftBrace">
            <a:avLst>
              <a:gd name="adj1" fmla="val 60572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54596" y="955086"/>
            <a:ext cx="1503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LOS LADOS SON </a:t>
            </a:r>
          </a:p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PARALELOS </a:t>
            </a:r>
          </a:p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DOS A DOS</a:t>
            </a:r>
            <a:endParaRPr lang="es-MX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54596" y="2859323"/>
            <a:ext cx="1503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LOS LADOS </a:t>
            </a:r>
          </a:p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 SON </a:t>
            </a:r>
          </a:p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PARALELOS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383034" y="4342723"/>
            <a:ext cx="167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SOLO TIENEN DOS LADOS PARALELOS</a:t>
            </a:r>
            <a:endParaRPr lang="es-MX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05953" y="1422954"/>
            <a:ext cx="233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PARALELOGRAMOS </a:t>
            </a:r>
            <a:endParaRPr lang="es-MX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81739" y="3169125"/>
            <a:ext cx="185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TRAPEZOIDES</a:t>
            </a:r>
            <a:endParaRPr lang="es-MX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190338" y="4669945"/>
            <a:ext cx="150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TRAPECIOS</a:t>
            </a:r>
            <a:endParaRPr lang="es-MX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685292" y="1909621"/>
            <a:ext cx="1107996" cy="25190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MX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LOS CUADRILÁTEROS</a:t>
            </a:r>
          </a:p>
          <a:p>
            <a:pPr algn="ctr"/>
            <a:r>
              <a:rPr lang="es-MX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 CLASIFICAN EN</a:t>
            </a:r>
            <a:endParaRPr lang="es-MX" sz="20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5157795" y="1285110"/>
            <a:ext cx="392216" cy="6666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6" name="Flecha derecha 15"/>
          <p:cNvSpPr/>
          <p:nvPr/>
        </p:nvSpPr>
        <p:spPr>
          <a:xfrm>
            <a:off x="5048802" y="3042538"/>
            <a:ext cx="421695" cy="6666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7" name="Flecha derecha 16"/>
          <p:cNvSpPr/>
          <p:nvPr/>
        </p:nvSpPr>
        <p:spPr>
          <a:xfrm>
            <a:off x="5048802" y="4528720"/>
            <a:ext cx="405793" cy="6666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0" name="CuadroTexto 19"/>
          <p:cNvSpPr txBox="1"/>
          <p:nvPr/>
        </p:nvSpPr>
        <p:spPr>
          <a:xfrm>
            <a:off x="7351394" y="465181"/>
            <a:ext cx="17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CUADRADO</a:t>
            </a:r>
            <a:endParaRPr lang="es-MX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351394" y="1150472"/>
            <a:ext cx="179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RECTÁNGULO</a:t>
            </a:r>
            <a:endParaRPr lang="es-MX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351394" y="1781958"/>
            <a:ext cx="17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ROMBO</a:t>
            </a:r>
            <a:endParaRPr lang="es-MX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351394" y="2398424"/>
            <a:ext cx="17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ROMBOIDE</a:t>
            </a:r>
            <a:endParaRPr lang="es-MX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327540" y="3788110"/>
            <a:ext cx="181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TRAPECIO RECTÁNGULO</a:t>
            </a:r>
            <a:endParaRPr lang="es-MX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7424020" y="4598412"/>
            <a:ext cx="171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TRAPECIO ISÓSCELES</a:t>
            </a:r>
            <a:endParaRPr lang="es-MX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327540" y="5366336"/>
            <a:ext cx="171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TRAPECIO ESCALENO</a:t>
            </a:r>
            <a:endParaRPr lang="es-MX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60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6878">
        <p14:ripple/>
      </p:transition>
    </mc:Choice>
    <mc:Fallback>
      <p:transition spd="slow" advTm="168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rot="20600795">
            <a:off x="-277363" y="433196"/>
            <a:ext cx="432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CUADRADO</a:t>
            </a:r>
            <a:endParaRPr lang="es-MX" sz="4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3398" y="1084196"/>
            <a:ext cx="8300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CUATRO LADOS IGUALES Y </a:t>
            </a:r>
          </a:p>
          <a:p>
            <a:pPr algn="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CUATRO ANGULOS RECTOS.</a:t>
            </a:r>
            <a:endParaRPr lang="es-MX" sz="4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401064" y="3444629"/>
            <a:ext cx="1260000" cy="1260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lumMod val="40000"/>
                  <a:lumOff val="60000"/>
                </a:schemeClr>
              </a:gs>
              <a:gs pos="24000">
                <a:schemeClr val="accent1">
                  <a:lumMod val="95000"/>
                  <a:lumOff val="5000"/>
                </a:schemeClr>
              </a:gs>
              <a:gs pos="47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53398" y="2757512"/>
            <a:ext cx="2160000" cy="21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3000">
                <a:schemeClr val="accent1">
                  <a:lumMod val="95000"/>
                  <a:lumOff val="5000"/>
                </a:schemeClr>
              </a:gs>
              <a:gs pos="3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3301973" y="2904629"/>
            <a:ext cx="3600000" cy="3600000"/>
          </a:xfrm>
          <a:prstGeom prst="rect">
            <a:avLst/>
          </a:prstGeom>
          <a:gradFill flip="none" rotWithShape="1">
            <a:gsLst>
              <a:gs pos="87000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95000"/>
                  <a:lumOff val="5000"/>
                </a:schemeClr>
              </a:gs>
              <a:gs pos="29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0365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989">
        <p14:ripple/>
      </p:transition>
    </mc:Choice>
    <mc:Fallback>
      <p:transition spd="slow" advTm="69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rot="20035127">
            <a:off x="-242854" y="989645"/>
            <a:ext cx="4715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RECTÁNGULO</a:t>
            </a:r>
            <a:endParaRPr lang="es-MX" sz="4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75317" y="1462285"/>
            <a:ext cx="5942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LADOS IGUALES DOS A DOS Y CUATRO ÁNGULOS RECTOS.</a:t>
            </a:r>
            <a:endParaRPr lang="es-MX" sz="4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72663" y="3705339"/>
            <a:ext cx="2471761" cy="1542957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1325400" y="4135904"/>
            <a:ext cx="4685155" cy="231655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749099" y="2908834"/>
            <a:ext cx="1890000" cy="720000"/>
          </a:xfrm>
          <a:prstGeom prst="rect">
            <a:avLst/>
          </a:prstGeom>
          <a:gradFill flip="none" rotWithShape="1">
            <a:gsLst>
              <a:gs pos="58000">
                <a:schemeClr val="accent4">
                  <a:satMod val="103000"/>
                  <a:lumMod val="102000"/>
                  <a:tint val="94000"/>
                </a:schemeClr>
              </a:gs>
              <a:gs pos="3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7927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480">
        <p14:ripple/>
      </p:transition>
    </mc:Choice>
    <mc:Fallback>
      <p:transition spd="slow" advTm="84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rot="19737751">
            <a:off x="-432344" y="489493"/>
            <a:ext cx="337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ROMBO</a:t>
            </a:r>
            <a:endParaRPr lang="es-MX" sz="54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33273" y="492634"/>
            <a:ext cx="6322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CUATRO LADOS IGUALES Y ÁNGULOS IGUALES DOS A DOS.</a:t>
            </a:r>
            <a:endParaRPr lang="es-MX" sz="4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4" name="Decisión 13"/>
          <p:cNvSpPr/>
          <p:nvPr/>
        </p:nvSpPr>
        <p:spPr>
          <a:xfrm>
            <a:off x="7315421" y="2561273"/>
            <a:ext cx="998444" cy="2538688"/>
          </a:xfrm>
          <a:prstGeom prst="flowChartDecisi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Decisión 14"/>
          <p:cNvSpPr/>
          <p:nvPr/>
        </p:nvSpPr>
        <p:spPr>
          <a:xfrm>
            <a:off x="847165" y="1559859"/>
            <a:ext cx="2109987" cy="4867835"/>
          </a:xfrm>
          <a:prstGeom prst="flowChartDecisi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Decisión 15"/>
          <p:cNvSpPr/>
          <p:nvPr/>
        </p:nvSpPr>
        <p:spPr>
          <a:xfrm rot="16200000">
            <a:off x="3989854" y="1974923"/>
            <a:ext cx="2125766" cy="3711387"/>
          </a:xfrm>
          <a:prstGeom prst="flowChartDecisi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421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410">
        <p14:ripple/>
      </p:transition>
    </mc:Choice>
    <mc:Fallback>
      <p:transition spd="slow" advTm="84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rot="19897839">
            <a:off x="-75203" y="933901"/>
            <a:ext cx="3970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ROMBOIDE</a:t>
            </a:r>
            <a:endParaRPr lang="es-MX" sz="4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82035" y="999484"/>
            <a:ext cx="4664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LADOS Y ÁNGULOS IGUALES DOS A DOS.</a:t>
            </a:r>
            <a:endParaRPr lang="es-MX" sz="4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97562" y="3772659"/>
            <a:ext cx="3408831" cy="1760710"/>
          </a:xfrm>
          <a:custGeom>
            <a:avLst/>
            <a:gdLst>
              <a:gd name="connsiteX0" fmla="*/ 0 w 1800000"/>
              <a:gd name="connsiteY0" fmla="*/ 0 h 900000"/>
              <a:gd name="connsiteX1" fmla="*/ 1800000 w 1800000"/>
              <a:gd name="connsiteY1" fmla="*/ 0 h 900000"/>
              <a:gd name="connsiteX2" fmla="*/ 1800000 w 1800000"/>
              <a:gd name="connsiteY2" fmla="*/ 900000 h 900000"/>
              <a:gd name="connsiteX3" fmla="*/ 0 w 1800000"/>
              <a:gd name="connsiteY3" fmla="*/ 900000 h 900000"/>
              <a:gd name="connsiteX4" fmla="*/ 0 w 1800000"/>
              <a:gd name="connsiteY4" fmla="*/ 0 h 900000"/>
              <a:gd name="connsiteX0" fmla="*/ 779930 w 1800000"/>
              <a:gd name="connsiteY0" fmla="*/ 0 h 900000"/>
              <a:gd name="connsiteX1" fmla="*/ 1800000 w 1800000"/>
              <a:gd name="connsiteY1" fmla="*/ 0 h 900000"/>
              <a:gd name="connsiteX2" fmla="*/ 1800000 w 1800000"/>
              <a:gd name="connsiteY2" fmla="*/ 900000 h 900000"/>
              <a:gd name="connsiteX3" fmla="*/ 0 w 1800000"/>
              <a:gd name="connsiteY3" fmla="*/ 900000 h 900000"/>
              <a:gd name="connsiteX4" fmla="*/ 779930 w 1800000"/>
              <a:gd name="connsiteY4" fmla="*/ 0 h 900000"/>
              <a:gd name="connsiteX0" fmla="*/ 779930 w 2674059"/>
              <a:gd name="connsiteY0" fmla="*/ 26895 h 926895"/>
              <a:gd name="connsiteX1" fmla="*/ 2674059 w 2674059"/>
              <a:gd name="connsiteY1" fmla="*/ 0 h 926895"/>
              <a:gd name="connsiteX2" fmla="*/ 1800000 w 2674059"/>
              <a:gd name="connsiteY2" fmla="*/ 926895 h 926895"/>
              <a:gd name="connsiteX3" fmla="*/ 0 w 2674059"/>
              <a:gd name="connsiteY3" fmla="*/ 926895 h 926895"/>
              <a:gd name="connsiteX4" fmla="*/ 779930 w 2674059"/>
              <a:gd name="connsiteY4" fmla="*/ 26895 h 926895"/>
              <a:gd name="connsiteX0" fmla="*/ 779930 w 2674059"/>
              <a:gd name="connsiteY0" fmla="*/ 1 h 900001"/>
              <a:gd name="connsiteX1" fmla="*/ 2674059 w 2674059"/>
              <a:gd name="connsiteY1" fmla="*/ 0 h 900001"/>
              <a:gd name="connsiteX2" fmla="*/ 1800000 w 2674059"/>
              <a:gd name="connsiteY2" fmla="*/ 900001 h 900001"/>
              <a:gd name="connsiteX3" fmla="*/ 0 w 2674059"/>
              <a:gd name="connsiteY3" fmla="*/ 900001 h 900001"/>
              <a:gd name="connsiteX4" fmla="*/ 779930 w 2674059"/>
              <a:gd name="connsiteY4" fmla="*/ 1 h 900001"/>
              <a:gd name="connsiteX0" fmla="*/ 779930 w 2674059"/>
              <a:gd name="connsiteY0" fmla="*/ 1 h 900001"/>
              <a:gd name="connsiteX1" fmla="*/ 2674059 w 2674059"/>
              <a:gd name="connsiteY1" fmla="*/ 0 h 900001"/>
              <a:gd name="connsiteX2" fmla="*/ 1880682 w 2674059"/>
              <a:gd name="connsiteY2" fmla="*/ 900001 h 900001"/>
              <a:gd name="connsiteX3" fmla="*/ 0 w 2674059"/>
              <a:gd name="connsiteY3" fmla="*/ 900001 h 900001"/>
              <a:gd name="connsiteX4" fmla="*/ 779930 w 2674059"/>
              <a:gd name="connsiteY4" fmla="*/ 1 h 900001"/>
              <a:gd name="connsiteX0" fmla="*/ 779930 w 2674059"/>
              <a:gd name="connsiteY0" fmla="*/ 1 h 900001"/>
              <a:gd name="connsiteX1" fmla="*/ 2674059 w 2674059"/>
              <a:gd name="connsiteY1" fmla="*/ 0 h 900001"/>
              <a:gd name="connsiteX2" fmla="*/ 1880682 w 2674059"/>
              <a:gd name="connsiteY2" fmla="*/ 900001 h 900001"/>
              <a:gd name="connsiteX3" fmla="*/ 0 w 2674059"/>
              <a:gd name="connsiteY3" fmla="*/ 900001 h 900001"/>
              <a:gd name="connsiteX4" fmla="*/ 779930 w 2674059"/>
              <a:gd name="connsiteY4" fmla="*/ 1 h 90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059" h="900001">
                <a:moveTo>
                  <a:pt x="779930" y="1"/>
                </a:moveTo>
                <a:lnTo>
                  <a:pt x="2674059" y="0"/>
                </a:lnTo>
                <a:lnTo>
                  <a:pt x="1880682" y="900001"/>
                </a:lnTo>
                <a:lnTo>
                  <a:pt x="0" y="900001"/>
                </a:lnTo>
                <a:lnTo>
                  <a:pt x="779930" y="1"/>
                </a:lnTo>
                <a:close/>
              </a:path>
            </a:pathLst>
          </a:custGeom>
          <a:gradFill flip="none" rotWithShape="1">
            <a:gsLst>
              <a:gs pos="59000">
                <a:schemeClr val="accent1">
                  <a:lumMod val="60000"/>
                  <a:lumOff val="40000"/>
                </a:schemeClr>
              </a:gs>
              <a:gs pos="34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1920050" y="2038957"/>
            <a:ext cx="2251735" cy="1030137"/>
          </a:xfrm>
          <a:custGeom>
            <a:avLst/>
            <a:gdLst>
              <a:gd name="connsiteX0" fmla="*/ 0 w 2520000"/>
              <a:gd name="connsiteY0" fmla="*/ 0 h 720000"/>
              <a:gd name="connsiteX1" fmla="*/ 2520000 w 2520000"/>
              <a:gd name="connsiteY1" fmla="*/ 0 h 720000"/>
              <a:gd name="connsiteX2" fmla="*/ 2520000 w 2520000"/>
              <a:gd name="connsiteY2" fmla="*/ 720000 h 720000"/>
              <a:gd name="connsiteX3" fmla="*/ 0 w 2520000"/>
              <a:gd name="connsiteY3" fmla="*/ 720000 h 720000"/>
              <a:gd name="connsiteX4" fmla="*/ 0 w 2520000"/>
              <a:gd name="connsiteY4" fmla="*/ 0 h 720000"/>
              <a:gd name="connsiteX0" fmla="*/ 591671 w 2520000"/>
              <a:gd name="connsiteY0" fmla="*/ 26894 h 720000"/>
              <a:gd name="connsiteX1" fmla="*/ 2520000 w 2520000"/>
              <a:gd name="connsiteY1" fmla="*/ 0 h 720000"/>
              <a:gd name="connsiteX2" fmla="*/ 2520000 w 2520000"/>
              <a:gd name="connsiteY2" fmla="*/ 720000 h 720000"/>
              <a:gd name="connsiteX3" fmla="*/ 0 w 2520000"/>
              <a:gd name="connsiteY3" fmla="*/ 720000 h 720000"/>
              <a:gd name="connsiteX4" fmla="*/ 591671 w 2520000"/>
              <a:gd name="connsiteY4" fmla="*/ 26894 h 720000"/>
              <a:gd name="connsiteX0" fmla="*/ 591671 w 2520000"/>
              <a:gd name="connsiteY0" fmla="*/ 26894 h 720000"/>
              <a:gd name="connsiteX1" fmla="*/ 2520000 w 2520000"/>
              <a:gd name="connsiteY1" fmla="*/ 0 h 720000"/>
              <a:gd name="connsiteX2" fmla="*/ 1887988 w 2520000"/>
              <a:gd name="connsiteY2" fmla="*/ 720000 h 720000"/>
              <a:gd name="connsiteX3" fmla="*/ 0 w 2520000"/>
              <a:gd name="connsiteY3" fmla="*/ 720000 h 720000"/>
              <a:gd name="connsiteX4" fmla="*/ 591671 w 2520000"/>
              <a:gd name="connsiteY4" fmla="*/ 26894 h 720000"/>
              <a:gd name="connsiteX0" fmla="*/ 591671 w 2533447"/>
              <a:gd name="connsiteY0" fmla="*/ 13447 h 706553"/>
              <a:gd name="connsiteX1" fmla="*/ 2533447 w 2533447"/>
              <a:gd name="connsiteY1" fmla="*/ 0 h 706553"/>
              <a:gd name="connsiteX2" fmla="*/ 1887988 w 2533447"/>
              <a:gd name="connsiteY2" fmla="*/ 706553 h 706553"/>
              <a:gd name="connsiteX3" fmla="*/ 0 w 2533447"/>
              <a:gd name="connsiteY3" fmla="*/ 706553 h 706553"/>
              <a:gd name="connsiteX4" fmla="*/ 591671 w 2533447"/>
              <a:gd name="connsiteY4" fmla="*/ 13447 h 7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7" h="706553">
                <a:moveTo>
                  <a:pt x="591671" y="13447"/>
                </a:moveTo>
                <a:lnTo>
                  <a:pt x="2533447" y="0"/>
                </a:lnTo>
                <a:lnTo>
                  <a:pt x="1887988" y="706553"/>
                </a:lnTo>
                <a:lnTo>
                  <a:pt x="0" y="706553"/>
                </a:lnTo>
                <a:lnTo>
                  <a:pt x="591671" y="13447"/>
                </a:lnTo>
                <a:close/>
              </a:path>
            </a:pathLst>
          </a:custGeom>
          <a:gradFill flip="none" rotWithShape="1">
            <a:gsLst>
              <a:gs pos="75000">
                <a:schemeClr val="accent1">
                  <a:lumMod val="40000"/>
                  <a:lumOff val="60000"/>
                </a:scheme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0"/>
          <p:cNvSpPr/>
          <p:nvPr/>
        </p:nvSpPr>
        <p:spPr>
          <a:xfrm>
            <a:off x="1175803" y="4104897"/>
            <a:ext cx="2307324" cy="2037744"/>
          </a:xfrm>
          <a:custGeom>
            <a:avLst/>
            <a:gdLst>
              <a:gd name="connsiteX0" fmla="*/ 0 w 1800000"/>
              <a:gd name="connsiteY0" fmla="*/ 0 h 900000"/>
              <a:gd name="connsiteX1" fmla="*/ 1800000 w 1800000"/>
              <a:gd name="connsiteY1" fmla="*/ 0 h 900000"/>
              <a:gd name="connsiteX2" fmla="*/ 1800000 w 1800000"/>
              <a:gd name="connsiteY2" fmla="*/ 900000 h 900000"/>
              <a:gd name="connsiteX3" fmla="*/ 0 w 1800000"/>
              <a:gd name="connsiteY3" fmla="*/ 900000 h 900000"/>
              <a:gd name="connsiteX4" fmla="*/ 0 w 1800000"/>
              <a:gd name="connsiteY4" fmla="*/ 0 h 900000"/>
              <a:gd name="connsiteX0" fmla="*/ 779930 w 1800000"/>
              <a:gd name="connsiteY0" fmla="*/ 0 h 900000"/>
              <a:gd name="connsiteX1" fmla="*/ 1800000 w 1800000"/>
              <a:gd name="connsiteY1" fmla="*/ 0 h 900000"/>
              <a:gd name="connsiteX2" fmla="*/ 1800000 w 1800000"/>
              <a:gd name="connsiteY2" fmla="*/ 900000 h 900000"/>
              <a:gd name="connsiteX3" fmla="*/ 0 w 1800000"/>
              <a:gd name="connsiteY3" fmla="*/ 900000 h 900000"/>
              <a:gd name="connsiteX4" fmla="*/ 779930 w 1800000"/>
              <a:gd name="connsiteY4" fmla="*/ 0 h 900000"/>
              <a:gd name="connsiteX0" fmla="*/ 779930 w 2674059"/>
              <a:gd name="connsiteY0" fmla="*/ 26895 h 926895"/>
              <a:gd name="connsiteX1" fmla="*/ 2674059 w 2674059"/>
              <a:gd name="connsiteY1" fmla="*/ 0 h 926895"/>
              <a:gd name="connsiteX2" fmla="*/ 1800000 w 2674059"/>
              <a:gd name="connsiteY2" fmla="*/ 926895 h 926895"/>
              <a:gd name="connsiteX3" fmla="*/ 0 w 2674059"/>
              <a:gd name="connsiteY3" fmla="*/ 926895 h 926895"/>
              <a:gd name="connsiteX4" fmla="*/ 779930 w 2674059"/>
              <a:gd name="connsiteY4" fmla="*/ 26895 h 926895"/>
              <a:gd name="connsiteX0" fmla="*/ 779930 w 2674059"/>
              <a:gd name="connsiteY0" fmla="*/ 1 h 900001"/>
              <a:gd name="connsiteX1" fmla="*/ 2674059 w 2674059"/>
              <a:gd name="connsiteY1" fmla="*/ 0 h 900001"/>
              <a:gd name="connsiteX2" fmla="*/ 1800000 w 2674059"/>
              <a:gd name="connsiteY2" fmla="*/ 900001 h 900001"/>
              <a:gd name="connsiteX3" fmla="*/ 0 w 2674059"/>
              <a:gd name="connsiteY3" fmla="*/ 900001 h 900001"/>
              <a:gd name="connsiteX4" fmla="*/ 779930 w 2674059"/>
              <a:gd name="connsiteY4" fmla="*/ 1 h 900001"/>
              <a:gd name="connsiteX0" fmla="*/ 779930 w 2674059"/>
              <a:gd name="connsiteY0" fmla="*/ 1 h 900001"/>
              <a:gd name="connsiteX1" fmla="*/ 2674059 w 2674059"/>
              <a:gd name="connsiteY1" fmla="*/ 0 h 900001"/>
              <a:gd name="connsiteX2" fmla="*/ 1880682 w 2674059"/>
              <a:gd name="connsiteY2" fmla="*/ 900001 h 900001"/>
              <a:gd name="connsiteX3" fmla="*/ 0 w 2674059"/>
              <a:gd name="connsiteY3" fmla="*/ 900001 h 900001"/>
              <a:gd name="connsiteX4" fmla="*/ 779930 w 2674059"/>
              <a:gd name="connsiteY4" fmla="*/ 1 h 900001"/>
              <a:gd name="connsiteX0" fmla="*/ 779930 w 2674059"/>
              <a:gd name="connsiteY0" fmla="*/ 1 h 900001"/>
              <a:gd name="connsiteX1" fmla="*/ 2674059 w 2674059"/>
              <a:gd name="connsiteY1" fmla="*/ 0 h 900001"/>
              <a:gd name="connsiteX2" fmla="*/ 1880682 w 2674059"/>
              <a:gd name="connsiteY2" fmla="*/ 900001 h 900001"/>
              <a:gd name="connsiteX3" fmla="*/ 0 w 2674059"/>
              <a:gd name="connsiteY3" fmla="*/ 900001 h 900001"/>
              <a:gd name="connsiteX4" fmla="*/ 779930 w 2674059"/>
              <a:gd name="connsiteY4" fmla="*/ 1 h 90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059" h="900001">
                <a:moveTo>
                  <a:pt x="779930" y="1"/>
                </a:moveTo>
                <a:lnTo>
                  <a:pt x="2674059" y="0"/>
                </a:lnTo>
                <a:lnTo>
                  <a:pt x="1880682" y="900001"/>
                </a:lnTo>
                <a:lnTo>
                  <a:pt x="0" y="900001"/>
                </a:lnTo>
                <a:lnTo>
                  <a:pt x="779930" y="1"/>
                </a:lnTo>
                <a:close/>
              </a:path>
            </a:pathLst>
          </a:custGeom>
          <a:gradFill flip="none" rotWithShape="1">
            <a:gsLst>
              <a:gs pos="59000">
                <a:schemeClr val="accent1">
                  <a:lumMod val="60000"/>
                  <a:lumOff val="40000"/>
                </a:schemeClr>
              </a:gs>
              <a:gs pos="34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37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327">
        <p14:ripple/>
      </p:transition>
    </mc:Choice>
    <mc:Fallback>
      <p:transition spd="slow" advTm="8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rot="19674110">
            <a:off x="-262468" y="894127"/>
            <a:ext cx="4660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TRAPECIO RECTÁNGULO</a:t>
            </a:r>
            <a:endParaRPr lang="es-MX" sz="4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71800" y="698009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UN LADO NO PARALELO </a:t>
            </a:r>
          </a:p>
          <a:p>
            <a:pPr algn="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PERPENDICULAR A LOS </a:t>
            </a:r>
          </a:p>
          <a:p>
            <a:pPr algn="r"/>
            <a:r>
              <a:rPr lang="es-MX" sz="4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LADOS PARALELOS </a:t>
            </a:r>
            <a:endParaRPr lang="es-MX" sz="40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8" name="Rectángulo 7"/>
          <p:cNvSpPr/>
          <p:nvPr/>
        </p:nvSpPr>
        <p:spPr>
          <a:xfrm rot="8814218">
            <a:off x="2850299" y="3715952"/>
            <a:ext cx="1556743" cy="914514"/>
          </a:xfrm>
          <a:custGeom>
            <a:avLst/>
            <a:gdLst>
              <a:gd name="connsiteX0" fmla="*/ 0 w 900000"/>
              <a:gd name="connsiteY0" fmla="*/ 0 h 900000"/>
              <a:gd name="connsiteX1" fmla="*/ 900000 w 900000"/>
              <a:gd name="connsiteY1" fmla="*/ 0 h 900000"/>
              <a:gd name="connsiteX2" fmla="*/ 900000 w 900000"/>
              <a:gd name="connsiteY2" fmla="*/ 900000 h 900000"/>
              <a:gd name="connsiteX3" fmla="*/ 0 w 900000"/>
              <a:gd name="connsiteY3" fmla="*/ 900000 h 900000"/>
              <a:gd name="connsiteX4" fmla="*/ 0 w 900000"/>
              <a:gd name="connsiteY4" fmla="*/ 0 h 900000"/>
              <a:gd name="connsiteX0" fmla="*/ 0 w 2075657"/>
              <a:gd name="connsiteY0" fmla="*/ 0 h 914514"/>
              <a:gd name="connsiteX1" fmla="*/ 900000 w 2075657"/>
              <a:gd name="connsiteY1" fmla="*/ 0 h 914514"/>
              <a:gd name="connsiteX2" fmla="*/ 2075657 w 2075657"/>
              <a:gd name="connsiteY2" fmla="*/ 914514 h 914514"/>
              <a:gd name="connsiteX3" fmla="*/ 0 w 2075657"/>
              <a:gd name="connsiteY3" fmla="*/ 900000 h 914514"/>
              <a:gd name="connsiteX4" fmla="*/ 0 w 2075657"/>
              <a:gd name="connsiteY4" fmla="*/ 0 h 91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5657" h="914514">
                <a:moveTo>
                  <a:pt x="0" y="0"/>
                </a:moveTo>
                <a:lnTo>
                  <a:pt x="900000" y="0"/>
                </a:lnTo>
                <a:lnTo>
                  <a:pt x="2075657" y="914514"/>
                </a:lnTo>
                <a:lnTo>
                  <a:pt x="0" y="90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4000">
                <a:srgbClr val="FFFF00"/>
              </a:gs>
              <a:gs pos="2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7"/>
          <p:cNvSpPr/>
          <p:nvPr/>
        </p:nvSpPr>
        <p:spPr>
          <a:xfrm rot="8814218">
            <a:off x="4573546" y="4193109"/>
            <a:ext cx="4145300" cy="2615215"/>
          </a:xfrm>
          <a:custGeom>
            <a:avLst/>
            <a:gdLst>
              <a:gd name="connsiteX0" fmla="*/ 0 w 900000"/>
              <a:gd name="connsiteY0" fmla="*/ 0 h 900000"/>
              <a:gd name="connsiteX1" fmla="*/ 900000 w 900000"/>
              <a:gd name="connsiteY1" fmla="*/ 0 h 900000"/>
              <a:gd name="connsiteX2" fmla="*/ 900000 w 900000"/>
              <a:gd name="connsiteY2" fmla="*/ 900000 h 900000"/>
              <a:gd name="connsiteX3" fmla="*/ 0 w 900000"/>
              <a:gd name="connsiteY3" fmla="*/ 900000 h 900000"/>
              <a:gd name="connsiteX4" fmla="*/ 0 w 900000"/>
              <a:gd name="connsiteY4" fmla="*/ 0 h 900000"/>
              <a:gd name="connsiteX0" fmla="*/ 0 w 2075657"/>
              <a:gd name="connsiteY0" fmla="*/ 0 h 914514"/>
              <a:gd name="connsiteX1" fmla="*/ 900000 w 2075657"/>
              <a:gd name="connsiteY1" fmla="*/ 0 h 914514"/>
              <a:gd name="connsiteX2" fmla="*/ 2075657 w 2075657"/>
              <a:gd name="connsiteY2" fmla="*/ 914514 h 914514"/>
              <a:gd name="connsiteX3" fmla="*/ 0 w 2075657"/>
              <a:gd name="connsiteY3" fmla="*/ 900000 h 914514"/>
              <a:gd name="connsiteX4" fmla="*/ 0 w 2075657"/>
              <a:gd name="connsiteY4" fmla="*/ 0 h 91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5657" h="914514">
                <a:moveTo>
                  <a:pt x="0" y="0"/>
                </a:moveTo>
                <a:lnTo>
                  <a:pt x="900000" y="0"/>
                </a:lnTo>
                <a:lnTo>
                  <a:pt x="2075657" y="914514"/>
                </a:lnTo>
                <a:lnTo>
                  <a:pt x="0" y="90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4000">
                <a:srgbClr val="FFFF00"/>
              </a:gs>
              <a:gs pos="2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7"/>
          <p:cNvSpPr/>
          <p:nvPr/>
        </p:nvSpPr>
        <p:spPr>
          <a:xfrm>
            <a:off x="456186" y="3912751"/>
            <a:ext cx="3608417" cy="1994564"/>
          </a:xfrm>
          <a:custGeom>
            <a:avLst/>
            <a:gdLst>
              <a:gd name="connsiteX0" fmla="*/ 0 w 900000"/>
              <a:gd name="connsiteY0" fmla="*/ 0 h 900000"/>
              <a:gd name="connsiteX1" fmla="*/ 900000 w 900000"/>
              <a:gd name="connsiteY1" fmla="*/ 0 h 900000"/>
              <a:gd name="connsiteX2" fmla="*/ 900000 w 900000"/>
              <a:gd name="connsiteY2" fmla="*/ 900000 h 900000"/>
              <a:gd name="connsiteX3" fmla="*/ 0 w 900000"/>
              <a:gd name="connsiteY3" fmla="*/ 900000 h 900000"/>
              <a:gd name="connsiteX4" fmla="*/ 0 w 900000"/>
              <a:gd name="connsiteY4" fmla="*/ 0 h 900000"/>
              <a:gd name="connsiteX0" fmla="*/ 0 w 2075657"/>
              <a:gd name="connsiteY0" fmla="*/ 0 h 914514"/>
              <a:gd name="connsiteX1" fmla="*/ 900000 w 2075657"/>
              <a:gd name="connsiteY1" fmla="*/ 0 h 914514"/>
              <a:gd name="connsiteX2" fmla="*/ 2075657 w 2075657"/>
              <a:gd name="connsiteY2" fmla="*/ 914514 h 914514"/>
              <a:gd name="connsiteX3" fmla="*/ 0 w 2075657"/>
              <a:gd name="connsiteY3" fmla="*/ 900000 h 914514"/>
              <a:gd name="connsiteX4" fmla="*/ 0 w 2075657"/>
              <a:gd name="connsiteY4" fmla="*/ 0 h 91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5657" h="914514">
                <a:moveTo>
                  <a:pt x="0" y="0"/>
                </a:moveTo>
                <a:lnTo>
                  <a:pt x="900000" y="0"/>
                </a:lnTo>
                <a:lnTo>
                  <a:pt x="2075657" y="914514"/>
                </a:lnTo>
                <a:lnTo>
                  <a:pt x="0" y="90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4000">
                <a:srgbClr val="FFFF00"/>
              </a:gs>
              <a:gs pos="2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0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520">
        <p14:ripple/>
      </p:transition>
    </mc:Choice>
    <mc:Fallback>
      <p:transition spd="slow" advTm="8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432</TotalTime>
  <Words>140</Words>
  <Application>Microsoft Office PowerPoint</Application>
  <PresentationFormat>Carta (216 x 279 mm)</PresentationFormat>
  <Paragraphs>51</Paragraphs>
  <Slides>12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Gota</vt:lpstr>
      <vt:lpstr>CUADRILATEROS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alunmo</cp:lastModifiedBy>
  <cp:revision>46</cp:revision>
  <dcterms:created xsi:type="dcterms:W3CDTF">2016-07-08T04:07:59Z</dcterms:created>
  <dcterms:modified xsi:type="dcterms:W3CDTF">2019-07-22T13:53:14Z</dcterms:modified>
</cp:coreProperties>
</file>